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B29E18-7678-43D1-9817-71A371571A6B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77FBC4-14C6-437D-9739-1181A394E5F0}">
      <dgm:prSet custT="1"/>
      <dgm:spPr/>
      <dgm:t>
        <a:bodyPr/>
        <a:lstStyle/>
        <a:p>
          <a:r>
            <a:rPr lang="en-GB" sz="1400" dirty="0"/>
            <a:t>Multi-</a:t>
          </a:r>
          <a:r>
            <a:rPr lang="en-GB" sz="1100" dirty="0"/>
            <a:t>disciplinary</a:t>
          </a:r>
          <a:r>
            <a:rPr lang="en-GB" sz="1400" dirty="0"/>
            <a:t> teams (6)</a:t>
          </a:r>
        </a:p>
      </dgm:t>
    </dgm:pt>
    <dgm:pt modelId="{BC627B1C-2AAF-4D90-86C6-E9E271D16114}" type="parTrans" cxnId="{D7692F3A-BB01-4408-9373-AC595940FD78}">
      <dgm:prSet/>
      <dgm:spPr/>
      <dgm:t>
        <a:bodyPr/>
        <a:lstStyle/>
        <a:p>
          <a:endParaRPr lang="en-GB" sz="1400"/>
        </a:p>
      </dgm:t>
    </dgm:pt>
    <dgm:pt modelId="{FF0A6F21-E891-4FA1-A39B-10CC38E52FD1}" type="sibTrans" cxnId="{D7692F3A-BB01-4408-9373-AC595940FD78}">
      <dgm:prSet/>
      <dgm:spPr/>
      <dgm:t>
        <a:bodyPr/>
        <a:lstStyle/>
        <a:p>
          <a:endParaRPr lang="en-GB" sz="1400"/>
        </a:p>
      </dgm:t>
    </dgm:pt>
    <dgm:pt modelId="{0A73AEFC-1BA6-4844-A841-43FC59F36403}">
      <dgm:prSet custT="1"/>
      <dgm:spPr/>
      <dgm:t>
        <a:bodyPr/>
        <a:lstStyle/>
        <a:p>
          <a:r>
            <a:rPr lang="en-GB" sz="1600" b="1" dirty="0"/>
            <a:t>Learning Disability Services</a:t>
          </a:r>
        </a:p>
      </dgm:t>
    </dgm:pt>
    <dgm:pt modelId="{11316DF6-A14D-40A5-84A4-33238C9DEA57}" type="parTrans" cxnId="{BD96FC94-5632-4821-B6D1-3A47E541AE4A}">
      <dgm:prSet/>
      <dgm:spPr/>
      <dgm:t>
        <a:bodyPr/>
        <a:lstStyle/>
        <a:p>
          <a:endParaRPr lang="en-GB" sz="1400"/>
        </a:p>
      </dgm:t>
    </dgm:pt>
    <dgm:pt modelId="{F59251D4-222A-401F-A993-139F80206E54}" type="sibTrans" cxnId="{BD96FC94-5632-4821-B6D1-3A47E541AE4A}">
      <dgm:prSet/>
      <dgm:spPr/>
      <dgm:t>
        <a:bodyPr/>
        <a:lstStyle/>
        <a:p>
          <a:endParaRPr lang="en-GB" sz="1400"/>
        </a:p>
      </dgm:t>
    </dgm:pt>
    <dgm:pt modelId="{AE9B80B4-9F55-4EA8-804B-1C9E8E1F7C5A}">
      <dgm:prSet custT="1"/>
      <dgm:spPr/>
      <dgm:t>
        <a:bodyPr/>
        <a:lstStyle/>
        <a:p>
          <a:r>
            <a:rPr lang="en-GB" sz="1200" dirty="0"/>
            <a:t>Supported living facilities (Stat &amp; ISP)</a:t>
          </a:r>
        </a:p>
      </dgm:t>
    </dgm:pt>
    <dgm:pt modelId="{6E149E14-819C-46CE-92BF-C063F6333909}" type="parTrans" cxnId="{DCC92AB5-8018-43D0-852E-1193CE8A1163}">
      <dgm:prSet/>
      <dgm:spPr/>
      <dgm:t>
        <a:bodyPr/>
        <a:lstStyle/>
        <a:p>
          <a:endParaRPr lang="en-GB" sz="1400"/>
        </a:p>
      </dgm:t>
    </dgm:pt>
    <dgm:pt modelId="{FAA7548C-DA83-4F43-A014-70F5A046FDAC}" type="sibTrans" cxnId="{DCC92AB5-8018-43D0-852E-1193CE8A1163}">
      <dgm:prSet/>
      <dgm:spPr/>
      <dgm:t>
        <a:bodyPr/>
        <a:lstStyle/>
        <a:p>
          <a:endParaRPr lang="en-GB" sz="1400"/>
        </a:p>
      </dgm:t>
    </dgm:pt>
    <dgm:pt modelId="{1BA8965B-EFCE-4690-B558-864E923B17F3}">
      <dgm:prSet custT="1"/>
      <dgm:spPr/>
      <dgm:t>
        <a:bodyPr/>
        <a:lstStyle/>
        <a:p>
          <a:r>
            <a:rPr lang="en-GB" sz="1200" dirty="0"/>
            <a:t>Day time activities</a:t>
          </a:r>
        </a:p>
      </dgm:t>
    </dgm:pt>
    <dgm:pt modelId="{1B407B4D-0E42-4600-BC35-9A8105634940}" type="parTrans" cxnId="{02747BC9-2BB6-4872-B789-301BE0A47E19}">
      <dgm:prSet/>
      <dgm:spPr/>
      <dgm:t>
        <a:bodyPr/>
        <a:lstStyle/>
        <a:p>
          <a:endParaRPr lang="en-GB" sz="1400"/>
        </a:p>
      </dgm:t>
    </dgm:pt>
    <dgm:pt modelId="{DF0E82F9-8926-4356-B701-10FAE465E570}" type="sibTrans" cxnId="{02747BC9-2BB6-4872-B789-301BE0A47E19}">
      <dgm:prSet/>
      <dgm:spPr/>
      <dgm:t>
        <a:bodyPr/>
        <a:lstStyle/>
        <a:p>
          <a:endParaRPr lang="en-GB" sz="1400"/>
        </a:p>
      </dgm:t>
    </dgm:pt>
    <dgm:pt modelId="{8FD0BD62-8525-41BC-8B8F-C8B04E9D6A5C}">
      <dgm:prSet custT="1"/>
      <dgm:spPr/>
      <dgm:t>
        <a:bodyPr/>
        <a:lstStyle/>
        <a:p>
          <a:r>
            <a:rPr lang="en-GB" sz="1400" dirty="0"/>
            <a:t>LD forensic services (MDT and day ops)</a:t>
          </a:r>
        </a:p>
      </dgm:t>
    </dgm:pt>
    <dgm:pt modelId="{7C7EB9C2-B977-4A4B-B7AA-B985BAF6A0DE}" type="parTrans" cxnId="{D24FC966-58D3-46F6-930A-C7C9EBD69E13}">
      <dgm:prSet/>
      <dgm:spPr/>
      <dgm:t>
        <a:bodyPr/>
        <a:lstStyle/>
        <a:p>
          <a:endParaRPr lang="en-GB" sz="1400"/>
        </a:p>
      </dgm:t>
    </dgm:pt>
    <dgm:pt modelId="{6BAC6A97-FE8A-47D2-9851-ED22D96AD417}" type="sibTrans" cxnId="{D24FC966-58D3-46F6-930A-C7C9EBD69E13}">
      <dgm:prSet/>
      <dgm:spPr/>
      <dgm:t>
        <a:bodyPr/>
        <a:lstStyle/>
        <a:p>
          <a:endParaRPr lang="en-GB" sz="1400"/>
        </a:p>
      </dgm:t>
    </dgm:pt>
    <dgm:pt modelId="{540FE8CB-09C0-4F68-8E43-47BB990A8421}">
      <dgm:prSet custT="1"/>
      <dgm:spPr/>
      <dgm:t>
        <a:bodyPr/>
        <a:lstStyle/>
        <a:p>
          <a:r>
            <a:rPr lang="en-GB" sz="1400" dirty="0"/>
            <a:t>Enhanced complex care team</a:t>
          </a:r>
        </a:p>
      </dgm:t>
    </dgm:pt>
    <dgm:pt modelId="{A9B7AFB7-2267-41B1-BA90-5F1D968E26C4}" type="parTrans" cxnId="{971A16D8-8F18-42D4-B66B-14F1508DF6C1}">
      <dgm:prSet/>
      <dgm:spPr/>
      <dgm:t>
        <a:bodyPr/>
        <a:lstStyle/>
        <a:p>
          <a:endParaRPr lang="en-GB" sz="1400"/>
        </a:p>
      </dgm:t>
    </dgm:pt>
    <dgm:pt modelId="{074CEF7A-805C-40FF-8205-4C49286A0996}" type="sibTrans" cxnId="{971A16D8-8F18-42D4-B66B-14F1508DF6C1}">
      <dgm:prSet/>
      <dgm:spPr/>
      <dgm:t>
        <a:bodyPr/>
        <a:lstStyle/>
        <a:p>
          <a:endParaRPr lang="en-GB" sz="1400"/>
        </a:p>
      </dgm:t>
    </dgm:pt>
    <dgm:pt modelId="{0D61E1DE-0F29-4683-B7B2-85DD915E94E0}">
      <dgm:prSet custT="1"/>
      <dgm:spPr/>
      <dgm:t>
        <a:bodyPr/>
        <a:lstStyle/>
        <a:p>
          <a:r>
            <a:rPr lang="en-GB" sz="1200" dirty="0"/>
            <a:t>LD carer consultants</a:t>
          </a:r>
        </a:p>
      </dgm:t>
    </dgm:pt>
    <dgm:pt modelId="{3A55FA1B-7457-4775-B74F-D9388CB7A731}" type="parTrans" cxnId="{8F705C75-DD0B-4542-8491-D2FD3F21B182}">
      <dgm:prSet/>
      <dgm:spPr/>
      <dgm:t>
        <a:bodyPr/>
        <a:lstStyle/>
        <a:p>
          <a:endParaRPr lang="en-GB" sz="1400"/>
        </a:p>
      </dgm:t>
    </dgm:pt>
    <dgm:pt modelId="{FE428CEA-50A3-487A-A3C1-7BA2F066CEC4}" type="sibTrans" cxnId="{8F705C75-DD0B-4542-8491-D2FD3F21B182}">
      <dgm:prSet/>
      <dgm:spPr/>
      <dgm:t>
        <a:bodyPr/>
        <a:lstStyle/>
        <a:p>
          <a:endParaRPr lang="en-GB" sz="1400"/>
        </a:p>
      </dgm:t>
    </dgm:pt>
    <dgm:pt modelId="{4EECB3F0-594B-459B-A204-5F3D7B9135A7}">
      <dgm:prSet custT="1"/>
      <dgm:spPr/>
      <dgm:t>
        <a:bodyPr/>
        <a:lstStyle/>
        <a:p>
          <a:r>
            <a:rPr lang="en-GB" sz="1400" dirty="0"/>
            <a:t>Statutory short break facility</a:t>
          </a:r>
        </a:p>
      </dgm:t>
    </dgm:pt>
    <dgm:pt modelId="{F67900A9-61C8-4278-95EC-364D9C3A255F}" type="parTrans" cxnId="{6F9BF0D5-6858-487D-A11C-A95875831421}">
      <dgm:prSet/>
      <dgm:spPr/>
      <dgm:t>
        <a:bodyPr/>
        <a:lstStyle/>
        <a:p>
          <a:endParaRPr lang="en-GB" sz="1400"/>
        </a:p>
      </dgm:t>
    </dgm:pt>
    <dgm:pt modelId="{CF88668D-EA40-4432-9D46-6171B6323000}" type="sibTrans" cxnId="{6F9BF0D5-6858-487D-A11C-A95875831421}">
      <dgm:prSet/>
      <dgm:spPr/>
      <dgm:t>
        <a:bodyPr/>
        <a:lstStyle/>
        <a:p>
          <a:endParaRPr lang="en-GB" sz="1400"/>
        </a:p>
      </dgm:t>
    </dgm:pt>
    <dgm:pt modelId="{D81B18F2-4FA4-4ACD-AE7D-EF651F4FB1C0}">
      <dgm:prSet custT="1"/>
      <dgm:spPr/>
      <dgm:t>
        <a:bodyPr/>
        <a:lstStyle/>
        <a:p>
          <a:r>
            <a:rPr lang="en-GB" sz="1200" dirty="0"/>
            <a:t>Assessment &amp; treatment beds </a:t>
          </a:r>
          <a:r>
            <a:rPr lang="en-GB" sz="1400" dirty="0"/>
            <a:t>(10)</a:t>
          </a:r>
        </a:p>
      </dgm:t>
    </dgm:pt>
    <dgm:pt modelId="{F45B3ECC-97F1-4F02-BCF6-459FCF370EB1}" type="parTrans" cxnId="{FFB0C99F-20B3-4F81-9865-ED2308B5E157}">
      <dgm:prSet/>
      <dgm:spPr/>
      <dgm:t>
        <a:bodyPr/>
        <a:lstStyle/>
        <a:p>
          <a:endParaRPr lang="en-GB"/>
        </a:p>
      </dgm:t>
    </dgm:pt>
    <dgm:pt modelId="{A603CCD6-2B17-4538-8761-8D09F5427324}" type="sibTrans" cxnId="{FFB0C99F-20B3-4F81-9865-ED2308B5E157}">
      <dgm:prSet/>
      <dgm:spPr/>
      <dgm:t>
        <a:bodyPr/>
        <a:lstStyle/>
        <a:p>
          <a:endParaRPr lang="en-GB"/>
        </a:p>
      </dgm:t>
    </dgm:pt>
    <dgm:pt modelId="{3C511B2F-1D49-4C97-A610-490B836862DB}" type="pres">
      <dgm:prSet presAssocID="{0AB29E18-7678-43D1-9817-71A371571A6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7517C48-E41E-4A94-9761-2F9F45282083}" type="pres">
      <dgm:prSet presAssocID="{0A73AEFC-1BA6-4844-A841-43FC59F36403}" presName="centerShape" presStyleLbl="node0" presStyleIdx="0" presStyleCnt="1" custScaleX="140919" custScaleY="148572"/>
      <dgm:spPr/>
    </dgm:pt>
    <dgm:pt modelId="{F2765D79-A02D-4B3F-925F-D2B5D35C21EC}" type="pres">
      <dgm:prSet presAssocID="{2477FBC4-14C6-437D-9739-1181A394E5F0}" presName="node" presStyleLbl="node1" presStyleIdx="0" presStyleCnt="8" custScaleX="162114" custScaleY="162902">
        <dgm:presLayoutVars>
          <dgm:bulletEnabled val="1"/>
        </dgm:presLayoutVars>
      </dgm:prSet>
      <dgm:spPr/>
    </dgm:pt>
    <dgm:pt modelId="{BF58F27E-2F21-4147-9695-6FF205FE5B06}" type="pres">
      <dgm:prSet presAssocID="{2477FBC4-14C6-437D-9739-1181A394E5F0}" presName="dummy" presStyleCnt="0"/>
      <dgm:spPr/>
    </dgm:pt>
    <dgm:pt modelId="{ECD6565F-46DF-48A2-9790-3AB4FD29E5D6}" type="pres">
      <dgm:prSet presAssocID="{FF0A6F21-E891-4FA1-A39B-10CC38E52FD1}" presName="sibTrans" presStyleLbl="sibTrans2D1" presStyleIdx="0" presStyleCnt="8"/>
      <dgm:spPr/>
    </dgm:pt>
    <dgm:pt modelId="{5EA1F77B-0830-4CE8-84A4-825138080801}" type="pres">
      <dgm:prSet presAssocID="{AE9B80B4-9F55-4EA8-804B-1C9E8E1F7C5A}" presName="node" presStyleLbl="node1" presStyleIdx="1" presStyleCnt="8" custScaleX="162114" custScaleY="162902" custRadScaleRad="115186" custRadScaleInc="15473">
        <dgm:presLayoutVars>
          <dgm:bulletEnabled val="1"/>
        </dgm:presLayoutVars>
      </dgm:prSet>
      <dgm:spPr/>
    </dgm:pt>
    <dgm:pt modelId="{C7BCF4F4-C266-45E6-B5E5-FECC507DD859}" type="pres">
      <dgm:prSet presAssocID="{AE9B80B4-9F55-4EA8-804B-1C9E8E1F7C5A}" presName="dummy" presStyleCnt="0"/>
      <dgm:spPr/>
    </dgm:pt>
    <dgm:pt modelId="{405D41D5-1BCC-412C-878C-D59127940766}" type="pres">
      <dgm:prSet presAssocID="{FAA7548C-DA83-4F43-A014-70F5A046FDAC}" presName="sibTrans" presStyleLbl="sibTrans2D1" presStyleIdx="1" presStyleCnt="8"/>
      <dgm:spPr/>
    </dgm:pt>
    <dgm:pt modelId="{A08E4140-ADD4-4849-A9CC-2528A161B07C}" type="pres">
      <dgm:prSet presAssocID="{1BA8965B-EFCE-4690-B558-864E923B17F3}" presName="node" presStyleLbl="node1" presStyleIdx="2" presStyleCnt="8" custScaleX="162114" custScaleY="162902" custRadScaleRad="117867" custRadScaleInc="-6288">
        <dgm:presLayoutVars>
          <dgm:bulletEnabled val="1"/>
        </dgm:presLayoutVars>
      </dgm:prSet>
      <dgm:spPr/>
    </dgm:pt>
    <dgm:pt modelId="{2B1650AC-6736-4365-8610-93E72DC747A2}" type="pres">
      <dgm:prSet presAssocID="{1BA8965B-EFCE-4690-B558-864E923B17F3}" presName="dummy" presStyleCnt="0"/>
      <dgm:spPr/>
    </dgm:pt>
    <dgm:pt modelId="{F109D3E9-9483-4AA7-9270-EDA80E53A0BF}" type="pres">
      <dgm:prSet presAssocID="{DF0E82F9-8926-4356-B701-10FAE465E570}" presName="sibTrans" presStyleLbl="sibTrans2D1" presStyleIdx="2" presStyleCnt="8"/>
      <dgm:spPr/>
    </dgm:pt>
    <dgm:pt modelId="{A777A830-12EA-451A-918E-C480656F4B7E}" type="pres">
      <dgm:prSet presAssocID="{8FD0BD62-8525-41BC-8B8F-C8B04E9D6A5C}" presName="node" presStyleLbl="node1" presStyleIdx="3" presStyleCnt="8" custScaleX="162114" custScaleY="162902" custRadScaleRad="118762" custRadScaleInc="-15890">
        <dgm:presLayoutVars>
          <dgm:bulletEnabled val="1"/>
        </dgm:presLayoutVars>
      </dgm:prSet>
      <dgm:spPr/>
    </dgm:pt>
    <dgm:pt modelId="{30D78576-7D23-4C23-BE81-BAC12B27F5CC}" type="pres">
      <dgm:prSet presAssocID="{8FD0BD62-8525-41BC-8B8F-C8B04E9D6A5C}" presName="dummy" presStyleCnt="0"/>
      <dgm:spPr/>
    </dgm:pt>
    <dgm:pt modelId="{D77927CC-D688-4EF2-A6D4-B1B396DD90DD}" type="pres">
      <dgm:prSet presAssocID="{6BAC6A97-FE8A-47D2-9851-ED22D96AD417}" presName="sibTrans" presStyleLbl="sibTrans2D1" presStyleIdx="3" presStyleCnt="8"/>
      <dgm:spPr/>
    </dgm:pt>
    <dgm:pt modelId="{65B4119A-35E0-4C0F-99A4-4B53C228928D}" type="pres">
      <dgm:prSet presAssocID="{540FE8CB-09C0-4F68-8E43-47BB990A8421}" presName="node" presStyleLbl="node1" presStyleIdx="4" presStyleCnt="8" custScaleX="162114" custScaleY="162902" custRadScaleRad="100198" custRadScaleInc="-24013">
        <dgm:presLayoutVars>
          <dgm:bulletEnabled val="1"/>
        </dgm:presLayoutVars>
      </dgm:prSet>
      <dgm:spPr/>
    </dgm:pt>
    <dgm:pt modelId="{1F1065A8-7580-4435-90AD-3BEEBFFF2813}" type="pres">
      <dgm:prSet presAssocID="{540FE8CB-09C0-4F68-8E43-47BB990A8421}" presName="dummy" presStyleCnt="0"/>
      <dgm:spPr/>
    </dgm:pt>
    <dgm:pt modelId="{BDB55D28-7F24-4193-BD2F-2C7DC4BD7838}" type="pres">
      <dgm:prSet presAssocID="{074CEF7A-805C-40FF-8205-4C49286A0996}" presName="sibTrans" presStyleLbl="sibTrans2D1" presStyleIdx="4" presStyleCnt="8"/>
      <dgm:spPr/>
    </dgm:pt>
    <dgm:pt modelId="{2F47B00A-393F-4F5E-AAE9-B4A30BC6C0DF}" type="pres">
      <dgm:prSet presAssocID="{0D61E1DE-0F29-4683-B7B2-85DD915E94E0}" presName="node" presStyleLbl="node1" presStyleIdx="5" presStyleCnt="8" custScaleX="162114" custScaleY="162902" custRadScaleRad="111601" custRadScaleInc="-4146">
        <dgm:presLayoutVars>
          <dgm:bulletEnabled val="1"/>
        </dgm:presLayoutVars>
      </dgm:prSet>
      <dgm:spPr/>
    </dgm:pt>
    <dgm:pt modelId="{45096DE2-2BAB-4E73-A88C-80243B2502B3}" type="pres">
      <dgm:prSet presAssocID="{0D61E1DE-0F29-4683-B7B2-85DD915E94E0}" presName="dummy" presStyleCnt="0"/>
      <dgm:spPr/>
    </dgm:pt>
    <dgm:pt modelId="{624E552A-DA76-47B8-9A9E-1EA1DB0314F5}" type="pres">
      <dgm:prSet presAssocID="{FE428CEA-50A3-487A-A3C1-7BA2F066CEC4}" presName="sibTrans" presStyleLbl="sibTrans2D1" presStyleIdx="5" presStyleCnt="8"/>
      <dgm:spPr/>
    </dgm:pt>
    <dgm:pt modelId="{3D94D4CD-F6CB-44E8-8F2C-0F334A73D007}" type="pres">
      <dgm:prSet presAssocID="{4EECB3F0-594B-459B-A204-5F3D7B9135A7}" presName="node" presStyleLbl="node1" presStyleIdx="6" presStyleCnt="8" custScaleX="162114" custScaleY="162902" custRadScaleRad="114302" custRadScaleInc="-9171">
        <dgm:presLayoutVars>
          <dgm:bulletEnabled val="1"/>
        </dgm:presLayoutVars>
      </dgm:prSet>
      <dgm:spPr/>
    </dgm:pt>
    <dgm:pt modelId="{B3E722C6-3709-44A1-AB07-7E13D26C7E3A}" type="pres">
      <dgm:prSet presAssocID="{4EECB3F0-594B-459B-A204-5F3D7B9135A7}" presName="dummy" presStyleCnt="0"/>
      <dgm:spPr/>
    </dgm:pt>
    <dgm:pt modelId="{188C1BA9-9899-4722-A65D-121922FE06D5}" type="pres">
      <dgm:prSet presAssocID="{CF88668D-EA40-4432-9D46-6171B6323000}" presName="sibTrans" presStyleLbl="sibTrans2D1" presStyleIdx="6" presStyleCnt="8"/>
      <dgm:spPr/>
    </dgm:pt>
    <dgm:pt modelId="{4304BB44-555D-40A1-8F85-04EFC740480C}" type="pres">
      <dgm:prSet presAssocID="{D81B18F2-4FA4-4ACD-AE7D-EF651F4FB1C0}" presName="node" presStyleLbl="node1" presStyleIdx="7" presStyleCnt="8" custScaleX="160229" custScaleY="164864" custRadScaleRad="111332" custRadScaleInc="-12294">
        <dgm:presLayoutVars>
          <dgm:bulletEnabled val="1"/>
        </dgm:presLayoutVars>
      </dgm:prSet>
      <dgm:spPr/>
    </dgm:pt>
    <dgm:pt modelId="{B64471B8-1444-4240-A2D8-4D4855CBB4E2}" type="pres">
      <dgm:prSet presAssocID="{D81B18F2-4FA4-4ACD-AE7D-EF651F4FB1C0}" presName="dummy" presStyleCnt="0"/>
      <dgm:spPr/>
    </dgm:pt>
    <dgm:pt modelId="{99A4D0CA-6437-436B-9864-81140B8FE3BA}" type="pres">
      <dgm:prSet presAssocID="{A603CCD6-2B17-4538-8761-8D09F5427324}" presName="sibTrans" presStyleLbl="sibTrans2D1" presStyleIdx="7" presStyleCnt="8"/>
      <dgm:spPr/>
    </dgm:pt>
  </dgm:ptLst>
  <dgm:cxnLst>
    <dgm:cxn modelId="{4DA51307-DA90-493D-A85D-DAA1CF5BCE4C}" type="presOf" srcId="{D81B18F2-4FA4-4ACD-AE7D-EF651F4FB1C0}" destId="{4304BB44-555D-40A1-8F85-04EFC740480C}" srcOrd="0" destOrd="0" presId="urn:microsoft.com/office/officeart/2005/8/layout/radial6"/>
    <dgm:cxn modelId="{CA4B3924-6FC9-4980-9160-6A504929EE0F}" type="presOf" srcId="{1BA8965B-EFCE-4690-B558-864E923B17F3}" destId="{A08E4140-ADD4-4849-A9CC-2528A161B07C}" srcOrd="0" destOrd="0" presId="urn:microsoft.com/office/officeart/2005/8/layout/radial6"/>
    <dgm:cxn modelId="{D7692F3A-BB01-4408-9373-AC595940FD78}" srcId="{0A73AEFC-1BA6-4844-A841-43FC59F36403}" destId="{2477FBC4-14C6-437D-9739-1181A394E5F0}" srcOrd="0" destOrd="0" parTransId="{BC627B1C-2AAF-4D90-86C6-E9E271D16114}" sibTransId="{FF0A6F21-E891-4FA1-A39B-10CC38E52FD1}"/>
    <dgm:cxn modelId="{E85ABD5D-FB6C-4E04-8855-2DF3ACECC589}" type="presOf" srcId="{FE428CEA-50A3-487A-A3C1-7BA2F066CEC4}" destId="{624E552A-DA76-47B8-9A9E-1EA1DB0314F5}" srcOrd="0" destOrd="0" presId="urn:microsoft.com/office/officeart/2005/8/layout/radial6"/>
    <dgm:cxn modelId="{C054AD63-7565-4DB8-8061-E0CE6E9FCE93}" type="presOf" srcId="{4EECB3F0-594B-459B-A204-5F3D7B9135A7}" destId="{3D94D4CD-F6CB-44E8-8F2C-0F334A73D007}" srcOrd="0" destOrd="0" presId="urn:microsoft.com/office/officeart/2005/8/layout/radial6"/>
    <dgm:cxn modelId="{D24FC966-58D3-46F6-930A-C7C9EBD69E13}" srcId="{0A73AEFC-1BA6-4844-A841-43FC59F36403}" destId="{8FD0BD62-8525-41BC-8B8F-C8B04E9D6A5C}" srcOrd="3" destOrd="0" parTransId="{7C7EB9C2-B977-4A4B-B7AA-B985BAF6A0DE}" sibTransId="{6BAC6A97-FE8A-47D2-9851-ED22D96AD417}"/>
    <dgm:cxn modelId="{90C6644B-C812-4587-AF1F-7B9B4E54F948}" type="presOf" srcId="{074CEF7A-805C-40FF-8205-4C49286A0996}" destId="{BDB55D28-7F24-4193-BD2F-2C7DC4BD7838}" srcOrd="0" destOrd="0" presId="urn:microsoft.com/office/officeart/2005/8/layout/radial6"/>
    <dgm:cxn modelId="{D3479B6D-0F46-4368-9EAA-0BDD910CA53D}" type="presOf" srcId="{8FD0BD62-8525-41BC-8B8F-C8B04E9D6A5C}" destId="{A777A830-12EA-451A-918E-C480656F4B7E}" srcOrd="0" destOrd="0" presId="urn:microsoft.com/office/officeart/2005/8/layout/radial6"/>
    <dgm:cxn modelId="{B3968572-5331-4695-8D77-C545DA411175}" type="presOf" srcId="{DF0E82F9-8926-4356-B701-10FAE465E570}" destId="{F109D3E9-9483-4AA7-9270-EDA80E53A0BF}" srcOrd="0" destOrd="0" presId="urn:microsoft.com/office/officeart/2005/8/layout/radial6"/>
    <dgm:cxn modelId="{FC0B9E52-285E-4BCB-9A1E-983085105A89}" type="presOf" srcId="{0A73AEFC-1BA6-4844-A841-43FC59F36403}" destId="{A7517C48-E41E-4A94-9761-2F9F45282083}" srcOrd="0" destOrd="0" presId="urn:microsoft.com/office/officeart/2005/8/layout/radial6"/>
    <dgm:cxn modelId="{8F705C75-DD0B-4542-8491-D2FD3F21B182}" srcId="{0A73AEFC-1BA6-4844-A841-43FC59F36403}" destId="{0D61E1DE-0F29-4683-B7B2-85DD915E94E0}" srcOrd="5" destOrd="0" parTransId="{3A55FA1B-7457-4775-B74F-D9388CB7A731}" sibTransId="{FE428CEA-50A3-487A-A3C1-7BA2F066CEC4}"/>
    <dgm:cxn modelId="{5FB51556-65C7-43C3-B86D-060C12EAE56C}" type="presOf" srcId="{FF0A6F21-E891-4FA1-A39B-10CC38E52FD1}" destId="{ECD6565F-46DF-48A2-9790-3AB4FD29E5D6}" srcOrd="0" destOrd="0" presId="urn:microsoft.com/office/officeart/2005/8/layout/radial6"/>
    <dgm:cxn modelId="{4B6F3D56-F153-4B27-9522-0BF4F0E10E0A}" type="presOf" srcId="{A603CCD6-2B17-4538-8761-8D09F5427324}" destId="{99A4D0CA-6437-436B-9864-81140B8FE3BA}" srcOrd="0" destOrd="0" presId="urn:microsoft.com/office/officeart/2005/8/layout/radial6"/>
    <dgm:cxn modelId="{BD96FC94-5632-4821-B6D1-3A47E541AE4A}" srcId="{0AB29E18-7678-43D1-9817-71A371571A6B}" destId="{0A73AEFC-1BA6-4844-A841-43FC59F36403}" srcOrd="0" destOrd="0" parTransId="{11316DF6-A14D-40A5-84A4-33238C9DEA57}" sibTransId="{F59251D4-222A-401F-A993-139F80206E54}"/>
    <dgm:cxn modelId="{FFB0C99F-20B3-4F81-9865-ED2308B5E157}" srcId="{0A73AEFC-1BA6-4844-A841-43FC59F36403}" destId="{D81B18F2-4FA4-4ACD-AE7D-EF651F4FB1C0}" srcOrd="7" destOrd="0" parTransId="{F45B3ECC-97F1-4F02-BCF6-459FCF370EB1}" sibTransId="{A603CCD6-2B17-4538-8761-8D09F5427324}"/>
    <dgm:cxn modelId="{A9D209A8-CFFF-4566-AFD6-39619BDFB133}" type="presOf" srcId="{AE9B80B4-9F55-4EA8-804B-1C9E8E1F7C5A}" destId="{5EA1F77B-0830-4CE8-84A4-825138080801}" srcOrd="0" destOrd="0" presId="urn:microsoft.com/office/officeart/2005/8/layout/radial6"/>
    <dgm:cxn modelId="{67B65FA8-C1DD-4D8A-B525-100BF53D1EF0}" type="presOf" srcId="{FAA7548C-DA83-4F43-A014-70F5A046FDAC}" destId="{405D41D5-1BCC-412C-878C-D59127940766}" srcOrd="0" destOrd="0" presId="urn:microsoft.com/office/officeart/2005/8/layout/radial6"/>
    <dgm:cxn modelId="{DCC92AB5-8018-43D0-852E-1193CE8A1163}" srcId="{0A73AEFC-1BA6-4844-A841-43FC59F36403}" destId="{AE9B80B4-9F55-4EA8-804B-1C9E8E1F7C5A}" srcOrd="1" destOrd="0" parTransId="{6E149E14-819C-46CE-92BF-C063F6333909}" sibTransId="{FAA7548C-DA83-4F43-A014-70F5A046FDAC}"/>
    <dgm:cxn modelId="{1DC6AEB6-AB7E-45E8-B0B1-27A547730DEF}" type="presOf" srcId="{540FE8CB-09C0-4F68-8E43-47BB990A8421}" destId="{65B4119A-35E0-4C0F-99A4-4B53C228928D}" srcOrd="0" destOrd="0" presId="urn:microsoft.com/office/officeart/2005/8/layout/radial6"/>
    <dgm:cxn modelId="{AAF2ABC5-06CB-4943-99C7-3C93F37E8F02}" type="presOf" srcId="{6BAC6A97-FE8A-47D2-9851-ED22D96AD417}" destId="{D77927CC-D688-4EF2-A6D4-B1B396DD90DD}" srcOrd="0" destOrd="0" presId="urn:microsoft.com/office/officeart/2005/8/layout/radial6"/>
    <dgm:cxn modelId="{02747BC9-2BB6-4872-B789-301BE0A47E19}" srcId="{0A73AEFC-1BA6-4844-A841-43FC59F36403}" destId="{1BA8965B-EFCE-4690-B558-864E923B17F3}" srcOrd="2" destOrd="0" parTransId="{1B407B4D-0E42-4600-BC35-9A8105634940}" sibTransId="{DF0E82F9-8926-4356-B701-10FAE465E570}"/>
    <dgm:cxn modelId="{9CB0A2CE-7ED1-4794-B4B6-241E6655D35D}" type="presOf" srcId="{0D61E1DE-0F29-4683-B7B2-85DD915E94E0}" destId="{2F47B00A-393F-4F5E-AAE9-B4A30BC6C0DF}" srcOrd="0" destOrd="0" presId="urn:microsoft.com/office/officeart/2005/8/layout/radial6"/>
    <dgm:cxn modelId="{27BED3D0-C4B7-451C-A9A9-DE0DDFB517C1}" type="presOf" srcId="{0AB29E18-7678-43D1-9817-71A371571A6B}" destId="{3C511B2F-1D49-4C97-A610-490B836862DB}" srcOrd="0" destOrd="0" presId="urn:microsoft.com/office/officeart/2005/8/layout/radial6"/>
    <dgm:cxn modelId="{6F9BF0D5-6858-487D-A11C-A95875831421}" srcId="{0A73AEFC-1BA6-4844-A841-43FC59F36403}" destId="{4EECB3F0-594B-459B-A204-5F3D7B9135A7}" srcOrd="6" destOrd="0" parTransId="{F67900A9-61C8-4278-95EC-364D9C3A255F}" sibTransId="{CF88668D-EA40-4432-9D46-6171B6323000}"/>
    <dgm:cxn modelId="{971A16D8-8F18-42D4-B66B-14F1508DF6C1}" srcId="{0A73AEFC-1BA6-4844-A841-43FC59F36403}" destId="{540FE8CB-09C0-4F68-8E43-47BB990A8421}" srcOrd="4" destOrd="0" parTransId="{A9B7AFB7-2267-41B1-BA90-5F1D968E26C4}" sibTransId="{074CEF7A-805C-40FF-8205-4C49286A0996}"/>
    <dgm:cxn modelId="{14FD86E1-7C67-404B-980A-573A0FFD7809}" type="presOf" srcId="{CF88668D-EA40-4432-9D46-6171B6323000}" destId="{188C1BA9-9899-4722-A65D-121922FE06D5}" srcOrd="0" destOrd="0" presId="urn:microsoft.com/office/officeart/2005/8/layout/radial6"/>
    <dgm:cxn modelId="{D4E790E2-0975-42AF-8A24-960113B7BC72}" type="presOf" srcId="{2477FBC4-14C6-437D-9739-1181A394E5F0}" destId="{F2765D79-A02D-4B3F-925F-D2B5D35C21EC}" srcOrd="0" destOrd="0" presId="urn:microsoft.com/office/officeart/2005/8/layout/radial6"/>
    <dgm:cxn modelId="{6474A535-B989-4D06-89D2-29E6AE3E9C06}" type="presParOf" srcId="{3C511B2F-1D49-4C97-A610-490B836862DB}" destId="{A7517C48-E41E-4A94-9761-2F9F45282083}" srcOrd="0" destOrd="0" presId="urn:microsoft.com/office/officeart/2005/8/layout/radial6"/>
    <dgm:cxn modelId="{53863472-C13B-4BC4-BAFB-78ABED11BF9E}" type="presParOf" srcId="{3C511B2F-1D49-4C97-A610-490B836862DB}" destId="{F2765D79-A02D-4B3F-925F-D2B5D35C21EC}" srcOrd="1" destOrd="0" presId="urn:microsoft.com/office/officeart/2005/8/layout/radial6"/>
    <dgm:cxn modelId="{C07EFF19-9624-44F5-9F82-8F09FFE336CF}" type="presParOf" srcId="{3C511B2F-1D49-4C97-A610-490B836862DB}" destId="{BF58F27E-2F21-4147-9695-6FF205FE5B06}" srcOrd="2" destOrd="0" presId="urn:microsoft.com/office/officeart/2005/8/layout/radial6"/>
    <dgm:cxn modelId="{F95E3F8C-6550-4AB5-99FF-7F0358CDA3FC}" type="presParOf" srcId="{3C511B2F-1D49-4C97-A610-490B836862DB}" destId="{ECD6565F-46DF-48A2-9790-3AB4FD29E5D6}" srcOrd="3" destOrd="0" presId="urn:microsoft.com/office/officeart/2005/8/layout/radial6"/>
    <dgm:cxn modelId="{FC46E72A-4155-44D8-9029-F15C276F2F7C}" type="presParOf" srcId="{3C511B2F-1D49-4C97-A610-490B836862DB}" destId="{5EA1F77B-0830-4CE8-84A4-825138080801}" srcOrd="4" destOrd="0" presId="urn:microsoft.com/office/officeart/2005/8/layout/radial6"/>
    <dgm:cxn modelId="{406F0E53-2E3C-41C1-89A3-4F046EADF2E3}" type="presParOf" srcId="{3C511B2F-1D49-4C97-A610-490B836862DB}" destId="{C7BCF4F4-C266-45E6-B5E5-FECC507DD859}" srcOrd="5" destOrd="0" presId="urn:microsoft.com/office/officeart/2005/8/layout/radial6"/>
    <dgm:cxn modelId="{4C5C2568-3B68-4924-900D-7FF81B55A6DE}" type="presParOf" srcId="{3C511B2F-1D49-4C97-A610-490B836862DB}" destId="{405D41D5-1BCC-412C-878C-D59127940766}" srcOrd="6" destOrd="0" presId="urn:microsoft.com/office/officeart/2005/8/layout/radial6"/>
    <dgm:cxn modelId="{05F8EC5B-02DD-4242-A1E8-11C2D789CBE5}" type="presParOf" srcId="{3C511B2F-1D49-4C97-A610-490B836862DB}" destId="{A08E4140-ADD4-4849-A9CC-2528A161B07C}" srcOrd="7" destOrd="0" presId="urn:microsoft.com/office/officeart/2005/8/layout/radial6"/>
    <dgm:cxn modelId="{02DB1AFE-BBD8-4AB3-A0C7-50EACDA42398}" type="presParOf" srcId="{3C511B2F-1D49-4C97-A610-490B836862DB}" destId="{2B1650AC-6736-4365-8610-93E72DC747A2}" srcOrd="8" destOrd="0" presId="urn:microsoft.com/office/officeart/2005/8/layout/radial6"/>
    <dgm:cxn modelId="{36F90A42-4999-4A9C-87BC-116C1E437C44}" type="presParOf" srcId="{3C511B2F-1D49-4C97-A610-490B836862DB}" destId="{F109D3E9-9483-4AA7-9270-EDA80E53A0BF}" srcOrd="9" destOrd="0" presId="urn:microsoft.com/office/officeart/2005/8/layout/radial6"/>
    <dgm:cxn modelId="{9A3307AD-9F2C-4790-9204-C2B56F9AEE4C}" type="presParOf" srcId="{3C511B2F-1D49-4C97-A610-490B836862DB}" destId="{A777A830-12EA-451A-918E-C480656F4B7E}" srcOrd="10" destOrd="0" presId="urn:microsoft.com/office/officeart/2005/8/layout/radial6"/>
    <dgm:cxn modelId="{A6E20022-F80A-4EA2-8007-26EBFBCBE685}" type="presParOf" srcId="{3C511B2F-1D49-4C97-A610-490B836862DB}" destId="{30D78576-7D23-4C23-BE81-BAC12B27F5CC}" srcOrd="11" destOrd="0" presId="urn:microsoft.com/office/officeart/2005/8/layout/radial6"/>
    <dgm:cxn modelId="{7BC20488-7674-4B05-8D35-86D13EEF8E1E}" type="presParOf" srcId="{3C511B2F-1D49-4C97-A610-490B836862DB}" destId="{D77927CC-D688-4EF2-A6D4-B1B396DD90DD}" srcOrd="12" destOrd="0" presId="urn:microsoft.com/office/officeart/2005/8/layout/radial6"/>
    <dgm:cxn modelId="{9670F06F-E36F-400F-B88F-AB34CD9697CE}" type="presParOf" srcId="{3C511B2F-1D49-4C97-A610-490B836862DB}" destId="{65B4119A-35E0-4C0F-99A4-4B53C228928D}" srcOrd="13" destOrd="0" presId="urn:microsoft.com/office/officeart/2005/8/layout/radial6"/>
    <dgm:cxn modelId="{ED135D40-E284-4EF4-8831-D4E795F14DEE}" type="presParOf" srcId="{3C511B2F-1D49-4C97-A610-490B836862DB}" destId="{1F1065A8-7580-4435-90AD-3BEEBFFF2813}" srcOrd="14" destOrd="0" presId="urn:microsoft.com/office/officeart/2005/8/layout/radial6"/>
    <dgm:cxn modelId="{DD42213A-71BE-4D3C-8B3C-45686E04EC9C}" type="presParOf" srcId="{3C511B2F-1D49-4C97-A610-490B836862DB}" destId="{BDB55D28-7F24-4193-BD2F-2C7DC4BD7838}" srcOrd="15" destOrd="0" presId="urn:microsoft.com/office/officeart/2005/8/layout/radial6"/>
    <dgm:cxn modelId="{6A1C2A1B-D736-4619-A44A-7424C0BE0D3F}" type="presParOf" srcId="{3C511B2F-1D49-4C97-A610-490B836862DB}" destId="{2F47B00A-393F-4F5E-AAE9-B4A30BC6C0DF}" srcOrd="16" destOrd="0" presId="urn:microsoft.com/office/officeart/2005/8/layout/radial6"/>
    <dgm:cxn modelId="{868202D3-0A4B-4917-9E4C-3ECA73A66D84}" type="presParOf" srcId="{3C511B2F-1D49-4C97-A610-490B836862DB}" destId="{45096DE2-2BAB-4E73-A88C-80243B2502B3}" srcOrd="17" destOrd="0" presId="urn:microsoft.com/office/officeart/2005/8/layout/radial6"/>
    <dgm:cxn modelId="{7C556DF6-37CF-47A1-B2A3-050594EA5884}" type="presParOf" srcId="{3C511B2F-1D49-4C97-A610-490B836862DB}" destId="{624E552A-DA76-47B8-9A9E-1EA1DB0314F5}" srcOrd="18" destOrd="0" presId="urn:microsoft.com/office/officeart/2005/8/layout/radial6"/>
    <dgm:cxn modelId="{27040D4E-239A-40BC-9036-B8EC774F9211}" type="presParOf" srcId="{3C511B2F-1D49-4C97-A610-490B836862DB}" destId="{3D94D4CD-F6CB-44E8-8F2C-0F334A73D007}" srcOrd="19" destOrd="0" presId="urn:microsoft.com/office/officeart/2005/8/layout/radial6"/>
    <dgm:cxn modelId="{39206D1B-B045-4C2F-B2E0-A101BD8847D3}" type="presParOf" srcId="{3C511B2F-1D49-4C97-A610-490B836862DB}" destId="{B3E722C6-3709-44A1-AB07-7E13D26C7E3A}" srcOrd="20" destOrd="0" presId="urn:microsoft.com/office/officeart/2005/8/layout/radial6"/>
    <dgm:cxn modelId="{77E804A4-B670-4C57-9909-373757BB959C}" type="presParOf" srcId="{3C511B2F-1D49-4C97-A610-490B836862DB}" destId="{188C1BA9-9899-4722-A65D-121922FE06D5}" srcOrd="21" destOrd="0" presId="urn:microsoft.com/office/officeart/2005/8/layout/radial6"/>
    <dgm:cxn modelId="{32FAB7E8-CCCA-49FE-A830-010018816DBA}" type="presParOf" srcId="{3C511B2F-1D49-4C97-A610-490B836862DB}" destId="{4304BB44-555D-40A1-8F85-04EFC740480C}" srcOrd="22" destOrd="0" presId="urn:microsoft.com/office/officeart/2005/8/layout/radial6"/>
    <dgm:cxn modelId="{546C3C1C-0DDC-4084-B1EE-C13892F19A6B}" type="presParOf" srcId="{3C511B2F-1D49-4C97-A610-490B836862DB}" destId="{B64471B8-1444-4240-A2D8-4D4855CBB4E2}" srcOrd="23" destOrd="0" presId="urn:microsoft.com/office/officeart/2005/8/layout/radial6"/>
    <dgm:cxn modelId="{0C72E75A-314C-4612-AAB8-DFE20D94621E}" type="presParOf" srcId="{3C511B2F-1D49-4C97-A610-490B836862DB}" destId="{99A4D0CA-6437-436B-9864-81140B8FE3BA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A4D0CA-6437-436B-9864-81140B8FE3BA}">
      <dsp:nvSpPr>
        <dsp:cNvPr id="0" name=""/>
        <dsp:cNvSpPr/>
      </dsp:nvSpPr>
      <dsp:spPr>
        <a:xfrm>
          <a:off x="3049598" y="406263"/>
          <a:ext cx="3846371" cy="3846371"/>
        </a:xfrm>
        <a:prstGeom prst="blockArc">
          <a:avLst>
            <a:gd name="adj1" fmla="val 13715737"/>
            <a:gd name="adj2" fmla="val 16720371"/>
            <a:gd name="adj3" fmla="val 34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8C1BA9-9899-4722-A65D-121922FE06D5}">
      <dsp:nvSpPr>
        <dsp:cNvPr id="0" name=""/>
        <dsp:cNvSpPr/>
      </dsp:nvSpPr>
      <dsp:spPr>
        <a:xfrm>
          <a:off x="3062981" y="394349"/>
          <a:ext cx="3846371" cy="3846371"/>
        </a:xfrm>
        <a:prstGeom prst="blockArc">
          <a:avLst>
            <a:gd name="adj1" fmla="val 10644633"/>
            <a:gd name="adj2" fmla="val 13683147"/>
            <a:gd name="adj3" fmla="val 34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4E552A-DA76-47B8-9A9E-1EA1DB0314F5}">
      <dsp:nvSpPr>
        <dsp:cNvPr id="0" name=""/>
        <dsp:cNvSpPr/>
      </dsp:nvSpPr>
      <dsp:spPr>
        <a:xfrm>
          <a:off x="3064911" y="479826"/>
          <a:ext cx="3846371" cy="3846371"/>
        </a:xfrm>
        <a:prstGeom prst="blockArc">
          <a:avLst>
            <a:gd name="adj1" fmla="val 7777838"/>
            <a:gd name="adj2" fmla="val 10800151"/>
            <a:gd name="adj3" fmla="val 34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B55D28-7F24-4193-BD2F-2C7DC4BD7838}">
      <dsp:nvSpPr>
        <dsp:cNvPr id="0" name=""/>
        <dsp:cNvSpPr/>
      </dsp:nvSpPr>
      <dsp:spPr>
        <a:xfrm>
          <a:off x="3053749" y="470653"/>
          <a:ext cx="3846371" cy="3846371"/>
        </a:xfrm>
        <a:prstGeom prst="blockArc">
          <a:avLst>
            <a:gd name="adj1" fmla="val 4667225"/>
            <a:gd name="adj2" fmla="val 7751560"/>
            <a:gd name="adj3" fmla="val 34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7927CC-D688-4EF2-A6D4-B1B396DD90DD}">
      <dsp:nvSpPr>
        <dsp:cNvPr id="0" name=""/>
        <dsp:cNvSpPr/>
      </dsp:nvSpPr>
      <dsp:spPr>
        <a:xfrm>
          <a:off x="3816779" y="463097"/>
          <a:ext cx="3846371" cy="3846371"/>
        </a:xfrm>
        <a:prstGeom prst="blockArc">
          <a:avLst>
            <a:gd name="adj1" fmla="val 3105957"/>
            <a:gd name="adj2" fmla="val 6064689"/>
            <a:gd name="adj3" fmla="val 34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09D3E9-9483-4AA7-9270-EDA80E53A0BF}">
      <dsp:nvSpPr>
        <dsp:cNvPr id="0" name=""/>
        <dsp:cNvSpPr/>
      </dsp:nvSpPr>
      <dsp:spPr>
        <a:xfrm>
          <a:off x="3681521" y="580465"/>
          <a:ext cx="3846371" cy="3846371"/>
        </a:xfrm>
        <a:prstGeom prst="blockArc">
          <a:avLst>
            <a:gd name="adj1" fmla="val 21255194"/>
            <a:gd name="adj2" fmla="val 2780122"/>
            <a:gd name="adj3" fmla="val 34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5D41D5-1BCC-412C-878C-D59127940766}">
      <dsp:nvSpPr>
        <dsp:cNvPr id="0" name=""/>
        <dsp:cNvSpPr/>
      </dsp:nvSpPr>
      <dsp:spPr>
        <a:xfrm>
          <a:off x="3672308" y="358315"/>
          <a:ext cx="3846371" cy="3846371"/>
        </a:xfrm>
        <a:prstGeom prst="blockArc">
          <a:avLst>
            <a:gd name="adj1" fmla="val 18715432"/>
            <a:gd name="adj2" fmla="val 59819"/>
            <a:gd name="adj3" fmla="val 34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D6565F-46DF-48A2-9790-3AB4FD29E5D6}">
      <dsp:nvSpPr>
        <dsp:cNvPr id="0" name=""/>
        <dsp:cNvSpPr/>
      </dsp:nvSpPr>
      <dsp:spPr>
        <a:xfrm>
          <a:off x="3709007" y="390425"/>
          <a:ext cx="3846371" cy="3846371"/>
        </a:xfrm>
        <a:prstGeom prst="blockArc">
          <a:avLst>
            <a:gd name="adj1" fmla="val 15514525"/>
            <a:gd name="adj2" fmla="val 18626739"/>
            <a:gd name="adj3" fmla="val 34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517C48-E41E-4A94-9761-2F9F45282083}">
      <dsp:nvSpPr>
        <dsp:cNvPr id="0" name=""/>
        <dsp:cNvSpPr/>
      </dsp:nvSpPr>
      <dsp:spPr>
        <a:xfrm>
          <a:off x="4333454" y="1376516"/>
          <a:ext cx="1848692" cy="19490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Learning Disability Services</a:t>
          </a:r>
        </a:p>
      </dsp:txBody>
      <dsp:txXfrm>
        <a:off x="4604189" y="1661954"/>
        <a:ext cx="1307222" cy="1378214"/>
      </dsp:txXfrm>
    </dsp:sp>
    <dsp:sp modelId="{F2765D79-A02D-4B3F-925F-D2B5D35C21EC}">
      <dsp:nvSpPr>
        <dsp:cNvPr id="0" name=""/>
        <dsp:cNvSpPr/>
      </dsp:nvSpPr>
      <dsp:spPr>
        <a:xfrm>
          <a:off x="4513439" y="-287043"/>
          <a:ext cx="1488722" cy="14959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Multi-</a:t>
          </a:r>
          <a:r>
            <a:rPr lang="en-GB" sz="1100" kern="1200" dirty="0"/>
            <a:t>disciplinary</a:t>
          </a:r>
          <a:r>
            <a:rPr lang="en-GB" sz="1400" kern="1200" dirty="0"/>
            <a:t> teams (6)</a:t>
          </a:r>
        </a:p>
      </dsp:txBody>
      <dsp:txXfrm>
        <a:off x="4731457" y="-67965"/>
        <a:ext cx="1052686" cy="1057802"/>
      </dsp:txXfrm>
    </dsp:sp>
    <dsp:sp modelId="{5EA1F77B-0830-4CE8-84A4-825138080801}">
      <dsp:nvSpPr>
        <dsp:cNvPr id="0" name=""/>
        <dsp:cNvSpPr/>
      </dsp:nvSpPr>
      <dsp:spPr>
        <a:xfrm>
          <a:off x="6114006" y="127205"/>
          <a:ext cx="1488722" cy="14959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Supported living facilities (Stat &amp; ISP)</a:t>
          </a:r>
        </a:p>
      </dsp:txBody>
      <dsp:txXfrm>
        <a:off x="6332024" y="346283"/>
        <a:ext cx="1052686" cy="1057802"/>
      </dsp:txXfrm>
    </dsp:sp>
    <dsp:sp modelId="{A08E4140-ADD4-4849-A9CC-2528A161B07C}">
      <dsp:nvSpPr>
        <dsp:cNvPr id="0" name=""/>
        <dsp:cNvSpPr/>
      </dsp:nvSpPr>
      <dsp:spPr>
        <a:xfrm>
          <a:off x="6740972" y="1566409"/>
          <a:ext cx="1488722" cy="14959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Day time activities</a:t>
          </a:r>
        </a:p>
      </dsp:txBody>
      <dsp:txXfrm>
        <a:off x="6958990" y="1785487"/>
        <a:ext cx="1052686" cy="1057802"/>
      </dsp:txXfrm>
    </dsp:sp>
    <dsp:sp modelId="{A777A830-12EA-451A-918E-C480656F4B7E}">
      <dsp:nvSpPr>
        <dsp:cNvPr id="0" name=""/>
        <dsp:cNvSpPr/>
      </dsp:nvSpPr>
      <dsp:spPr>
        <a:xfrm>
          <a:off x="6165356" y="3122977"/>
          <a:ext cx="1488722" cy="14959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LD forensic services (MDT and day ops)</a:t>
          </a:r>
        </a:p>
      </dsp:txBody>
      <dsp:txXfrm>
        <a:off x="6383374" y="3342055"/>
        <a:ext cx="1052686" cy="1057802"/>
      </dsp:txXfrm>
    </dsp:sp>
    <dsp:sp modelId="{65B4119A-35E0-4C0F-99A4-4B53C228928D}">
      <dsp:nvSpPr>
        <dsp:cNvPr id="0" name=""/>
        <dsp:cNvSpPr/>
      </dsp:nvSpPr>
      <dsp:spPr>
        <a:xfrm>
          <a:off x="4632420" y="3493208"/>
          <a:ext cx="1488722" cy="14959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Enhanced complex care team</a:t>
          </a:r>
        </a:p>
      </dsp:txBody>
      <dsp:txXfrm>
        <a:off x="4850438" y="3712286"/>
        <a:ext cx="1052686" cy="1057802"/>
      </dsp:txXfrm>
    </dsp:sp>
    <dsp:sp modelId="{2F47B00A-393F-4F5E-AAE9-B4A30BC6C0DF}">
      <dsp:nvSpPr>
        <dsp:cNvPr id="0" name=""/>
        <dsp:cNvSpPr/>
      </dsp:nvSpPr>
      <dsp:spPr>
        <a:xfrm>
          <a:off x="3038146" y="3110755"/>
          <a:ext cx="1488722" cy="14959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LD carer consultants</a:t>
          </a:r>
        </a:p>
      </dsp:txBody>
      <dsp:txXfrm>
        <a:off x="3256164" y="3329833"/>
        <a:ext cx="1052686" cy="1057802"/>
      </dsp:txXfrm>
    </dsp:sp>
    <dsp:sp modelId="{3D94D4CD-F6CB-44E8-8F2C-0F334A73D007}">
      <dsp:nvSpPr>
        <dsp:cNvPr id="0" name=""/>
        <dsp:cNvSpPr/>
      </dsp:nvSpPr>
      <dsp:spPr>
        <a:xfrm>
          <a:off x="2353610" y="1654949"/>
          <a:ext cx="1488722" cy="14959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Statutory short break facility</a:t>
          </a:r>
        </a:p>
      </dsp:txBody>
      <dsp:txXfrm>
        <a:off x="2571628" y="1874027"/>
        <a:ext cx="1052686" cy="1057802"/>
      </dsp:txXfrm>
    </dsp:sp>
    <dsp:sp modelId="{4304BB44-555D-40A1-8F85-04EFC740480C}">
      <dsp:nvSpPr>
        <dsp:cNvPr id="0" name=""/>
        <dsp:cNvSpPr/>
      </dsp:nvSpPr>
      <dsp:spPr>
        <a:xfrm>
          <a:off x="2987006" y="154752"/>
          <a:ext cx="1471411" cy="15139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Assessment &amp; treatment beds </a:t>
          </a:r>
          <a:r>
            <a:rPr lang="en-GB" sz="1400" kern="1200" dirty="0"/>
            <a:t>(10)</a:t>
          </a:r>
        </a:p>
      </dsp:txBody>
      <dsp:txXfrm>
        <a:off x="3202489" y="376469"/>
        <a:ext cx="1040445" cy="10705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3173B5-F78B-211C-1BC0-1401B8B912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B3D80A-DF93-39EC-E72C-97868E9B88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8018" y="1122363"/>
            <a:ext cx="5085521" cy="2387600"/>
          </a:xfrm>
        </p:spPr>
        <p:txBody>
          <a:bodyPr anchor="ctr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38923F-4839-529C-ACE9-8A6246C7FE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8018" y="3602038"/>
            <a:ext cx="5085521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78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C1C10-6AAD-790F-14BB-E5A90470B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D099D-5A19-00BB-492E-6A33C90ACB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B8FEB4-F206-4581-C0BC-1B09FE8C36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1C6FCD-CA0E-B834-90CB-95B4F4915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47A8E-76BB-514C-AB0C-8344F5AA3406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EE3873-2356-91B4-A9E6-C84594952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9BF46-4810-05AD-34B1-6581A3D89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3064-56E0-D34B-9D83-BABDF3E88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906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33DE2-0895-34EB-F3F4-81BADA49D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553060-EBD4-7544-89DA-6B871FE5D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2C316C-B658-FEFD-4DA8-959BC85A5F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4935DA-BFC9-0AD9-7DF2-77455AA036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68DFF7-CA1F-D58B-698B-8FAB42843A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89ACC9-C8D6-B2EB-05E8-571AC8DF4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47A8E-76BB-514C-AB0C-8344F5AA3406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8E09FA-FBAE-3B1F-A01C-E6EF26CD6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FBEC7B-E384-CFAE-E4EE-83EB52D8B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3064-56E0-D34B-9D83-BABDF3E88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744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3949A-E9DB-BDF9-B1ED-8CEF55048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EBE7E9-DEE8-1A09-E578-ACFAD83AF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47A8E-76BB-514C-AB0C-8344F5AA3406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AA2A35-BCDF-4039-AA1B-ECC182E27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53FF1F-A05B-590D-CD08-1DC4EAFB1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3064-56E0-D34B-9D83-BABDF3E88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63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51CAE2-04DF-2FB9-8ED0-6F21DFD80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47A8E-76BB-514C-AB0C-8344F5AA3406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20FE4F-5F20-DB46-8ACD-9D9A267E8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A9EBBE-1A27-25AD-8583-D4455EC8F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3064-56E0-D34B-9D83-BABDF3E88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831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F588D-E3E6-762E-5973-3A1E2E8F8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6DB31-EA7E-EFA4-974B-486DBECA6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726572-7C8D-3DF3-B5E4-A65817F3E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8E4126-988B-C6C7-3C4D-652632EB3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47A8E-76BB-514C-AB0C-8344F5AA3406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2A27F6-2036-B876-A30E-A2EB87296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AF7182-59B5-E083-3FC0-1FBBCD927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3064-56E0-D34B-9D83-BABDF3E88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21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023D4-8635-3D61-FDB9-598C01CE5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1E1436-A891-E66F-E1D1-E07D2E7355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767EFC-9E10-F94E-94CF-29E60D4D58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A15E04-943F-3941-143F-E02DB6B07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47A8E-76BB-514C-AB0C-8344F5AA3406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7F6EED-10AE-C163-F45F-0F2130864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97900F-6324-AD89-9C3F-D572A9B43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3064-56E0-D34B-9D83-BABDF3E88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704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C6988-AB1B-A9A9-C43E-B9D166F24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92DDFA-2FC7-2026-F47B-C3FF9AD6A1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3A924-FF76-6346-57AE-561E215C0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47A8E-76BB-514C-AB0C-8344F5AA3406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AC763-9ABC-F9D8-598A-E3CB80B32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BA304-8FDB-AA4C-DCAA-C7B5147D5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3064-56E0-D34B-9D83-BABDF3E88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969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96702A-9745-B7C3-AC7A-341B5AE93E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EE2C79-6E75-8AAC-C8BD-D8E2C930A3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28DAC-AAB5-1F9D-AE74-A2B81A2E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47A8E-76BB-514C-AB0C-8344F5AA3406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0A46D4-4F28-94D7-FD47-48D077E3F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24B7A0-7D53-8673-342D-4EA26F46C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3064-56E0-D34B-9D83-BABDF3E88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647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orange logo&#10;&#10;AI-generated content may be incorrect.">
            <a:extLst>
              <a:ext uri="{FF2B5EF4-FFF2-40B4-BE49-F238E27FC236}">
                <a16:creationId xmlns:a16="http://schemas.microsoft.com/office/drawing/2014/main" id="{AE5F2BBF-530C-B4C3-5CE4-7FE7E08263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BBEC56-DFA6-5636-388E-06EB68D9A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DD64C-217E-859E-9F91-EC00DC302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79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E5F2BBF-530C-B4C3-5CE4-7FE7E08263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BBEC56-DFA6-5636-388E-06EB68D9A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DD64C-217E-859E-9F91-EC00DC302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756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E5F2BBF-530C-B4C3-5CE4-7FE7E08263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BBEC56-DFA6-5636-388E-06EB68D9A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DD64C-217E-859E-9F91-EC00DC302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09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E5F2BBF-530C-B4C3-5CE4-7FE7E08263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BBEC56-DFA6-5636-388E-06EB68D9A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DD64C-217E-859E-9F91-EC00DC302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20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E5F2BBF-530C-B4C3-5CE4-7FE7E08263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BBEC56-DFA6-5636-388E-06EB68D9A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DD64C-217E-859E-9F91-EC00DC302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684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E5F2BBF-530C-B4C3-5CE4-7FE7E08263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BBEC56-DFA6-5636-388E-06EB68D9A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DD64C-217E-859E-9F91-EC00DC302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59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E5F2BBF-530C-B4C3-5CE4-7FE7E08263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BBEC56-DFA6-5636-388E-06EB68D9A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DD64C-217E-859E-9F91-EC00DC302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265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74A30-E58C-F50B-AE1D-32EFC8B05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FC467-847F-4B23-55A3-27FBD94ED2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08C2C-0546-96E9-36A8-38841A21A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47A8E-76BB-514C-AB0C-8344F5AA3406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0887E-DCBE-62C7-559A-D104DF34D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687FA-3A57-1BF0-8ABF-DFB447D56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3064-56E0-D34B-9D83-BABDF3E88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54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DF1123-3010-BF24-A39D-7745EF87C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FB8F6-C105-BD9A-48D8-CA2458B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03086-D42E-4E75-06A7-BABD3648F4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C47A8E-76BB-514C-AB0C-8344F5AA3406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40B7F-26AD-D7A1-A9BD-34AF6F3592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8536C-58B9-72FB-83BF-46C3CDEB05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C23064-56E0-D34B-9D83-BABDF3E88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26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C19C6-A25F-E023-2AC4-F0C7FCB5C0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970" y="1122363"/>
            <a:ext cx="6041292" cy="23876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Insight into Learning Disability Services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308D44-D155-0DDC-B759-B27FE6F2B1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8018" y="4368800"/>
            <a:ext cx="5110751" cy="1070708"/>
          </a:xfrm>
        </p:spPr>
        <p:txBody>
          <a:bodyPr>
            <a:noAutofit/>
          </a:bodyPr>
          <a:lstStyle/>
          <a:p>
            <a:pPr algn="ctr"/>
            <a:r>
              <a:rPr lang="en-US" sz="1800" b="1" dirty="0"/>
              <a:t>Jan McGall</a:t>
            </a:r>
          </a:p>
          <a:p>
            <a:pPr algn="ctr"/>
            <a:r>
              <a:rPr lang="en-US" sz="1800" b="1" dirty="0"/>
              <a:t>Director, Mental Health and  Disability</a:t>
            </a:r>
          </a:p>
        </p:txBody>
      </p:sp>
    </p:spTree>
    <p:extLst>
      <p:ext uri="{BB962C8B-B14F-4D97-AF65-F5344CB8AC3E}">
        <p14:creationId xmlns:p14="http://schemas.microsoft.com/office/powerpoint/2010/main" val="3237068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9C80D-1782-D2BC-0345-94DBBEC9D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Strategic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E3FFC-B80A-C53C-D799-A1D99E3C6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569" y="1539631"/>
            <a:ext cx="9386277" cy="4868984"/>
          </a:xfrm>
        </p:spPr>
        <p:txBody>
          <a:bodyPr>
            <a:normAutofit/>
          </a:bodyPr>
          <a:lstStyle/>
          <a:p>
            <a:r>
              <a:rPr lang="en-US" b="1" dirty="0"/>
              <a:t>Health and Social Care Northern Ireland </a:t>
            </a:r>
          </a:p>
          <a:p>
            <a:pPr marL="0" indent="0">
              <a:buNone/>
            </a:pPr>
            <a:r>
              <a:rPr lang="en-US" b="1" dirty="0"/>
              <a:t>Reset Plan </a:t>
            </a:r>
            <a:r>
              <a:rPr lang="en-US" dirty="0"/>
              <a:t>(July 2025):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7 Key Areas: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Investing in Primary Care, Community Care and Social Care: Delivering mental, physical and social healthcare in a joined-up way</a:t>
            </a:r>
          </a:p>
          <a:p>
            <a:pPr marL="457200" lvl="1" indent="0">
              <a:buNone/>
            </a:pPr>
            <a:endParaRPr lang="en-US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b="1" dirty="0"/>
              <a:t>Delivery Commitment</a:t>
            </a:r>
            <a:r>
              <a:rPr lang="en-US" sz="2000" dirty="0"/>
              <a:t>: by December 2025, the Department will have concluded a public consultation on a regional learning disability service model, which aims to address significant variation in services, pathways and criteria across HSC Trusts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Consultation: 19</a:t>
            </a:r>
            <a:r>
              <a:rPr lang="en-US" sz="2000" baseline="30000" dirty="0"/>
              <a:t>th</a:t>
            </a:r>
            <a:r>
              <a:rPr lang="en-US" sz="2000" dirty="0"/>
              <a:t> August – 25</a:t>
            </a:r>
            <a:r>
              <a:rPr lang="en-US" sz="2000" baseline="30000" dirty="0"/>
              <a:t>th</a:t>
            </a:r>
            <a:r>
              <a:rPr lang="en-US" sz="2000" dirty="0"/>
              <a:t> November 2025</a:t>
            </a:r>
          </a:p>
        </p:txBody>
      </p:sp>
    </p:spTree>
    <p:extLst>
      <p:ext uri="{BB962C8B-B14F-4D97-AF65-F5344CB8AC3E}">
        <p14:creationId xmlns:p14="http://schemas.microsoft.com/office/powerpoint/2010/main" val="43509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D49C4-82D5-CE26-5A88-22CC7ED83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1727"/>
          </a:xfrm>
        </p:spPr>
        <p:txBody>
          <a:bodyPr/>
          <a:lstStyle/>
          <a:p>
            <a:pPr algn="ctr"/>
            <a:r>
              <a:rPr lang="en-US" b="1" dirty="0"/>
              <a:t>Where are we now?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3706931-19C1-31C8-2A93-4636789B1D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6427125"/>
              </p:ext>
            </p:extLst>
          </p:nvPr>
        </p:nvGraphicFramePr>
        <p:xfrm>
          <a:off x="838199" y="1474839"/>
          <a:ext cx="10515601" cy="4702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1783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31CA7-9EB8-2C19-EA5B-1239A0A05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Service improvements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B782F-3372-1477-F750-23CA66368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626" y="1690688"/>
            <a:ext cx="9507793" cy="448627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Person </a:t>
            </a:r>
            <a:r>
              <a:rPr lang="en-US" dirty="0" err="1"/>
              <a:t>centred</a:t>
            </a:r>
            <a:r>
              <a:rPr lang="en-US" dirty="0"/>
              <a:t> care planning: using the evidence</a:t>
            </a:r>
          </a:p>
          <a:p>
            <a:endParaRPr lang="en-US" dirty="0"/>
          </a:p>
          <a:p>
            <a:r>
              <a:rPr lang="en-US" dirty="0"/>
              <a:t>Enhanced Complex Care Team development</a:t>
            </a:r>
          </a:p>
          <a:p>
            <a:endParaRPr lang="en-US" dirty="0"/>
          </a:p>
          <a:p>
            <a:r>
              <a:rPr lang="en-US" dirty="0"/>
              <a:t>Learning Disability Forensic Services</a:t>
            </a:r>
          </a:p>
          <a:p>
            <a:endParaRPr lang="en-US" dirty="0"/>
          </a:p>
          <a:p>
            <a:r>
              <a:rPr lang="en-US" dirty="0"/>
              <a:t>Supported Living Services</a:t>
            </a:r>
          </a:p>
          <a:p>
            <a:endParaRPr lang="en-US" dirty="0"/>
          </a:p>
          <a:p>
            <a:r>
              <a:rPr lang="en-US" dirty="0"/>
              <a:t>Learning Disability </a:t>
            </a:r>
            <a:r>
              <a:rPr lang="en-US" dirty="0" err="1"/>
              <a:t>Carer</a:t>
            </a:r>
            <a:r>
              <a:rPr lang="en-US" dirty="0"/>
              <a:t> Consultants</a:t>
            </a:r>
          </a:p>
        </p:txBody>
      </p:sp>
    </p:spTree>
    <p:extLst>
      <p:ext uri="{BB962C8B-B14F-4D97-AF65-F5344CB8AC3E}">
        <p14:creationId xmlns:p14="http://schemas.microsoft.com/office/powerpoint/2010/main" val="3002771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72A68-8D30-6AA5-BD49-4D024DFF1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Key</a:t>
            </a:r>
            <a:r>
              <a:rPr lang="en-US" dirty="0"/>
              <a:t> </a:t>
            </a:r>
            <a:r>
              <a:rPr lang="en-US" b="1" dirty="0"/>
              <a:t>challenges/case for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AA2CB-0BB1-7EC2-9C5C-DC65E81EA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Transition from Children’s to Adult Services</a:t>
            </a:r>
          </a:p>
          <a:p>
            <a:r>
              <a:rPr lang="en-US" dirty="0"/>
              <a:t>Short Breaks </a:t>
            </a:r>
          </a:p>
          <a:p>
            <a:r>
              <a:rPr lang="en-US" dirty="0"/>
              <a:t>Buildings based Day Care</a:t>
            </a:r>
          </a:p>
          <a:p>
            <a:r>
              <a:rPr lang="en-US" dirty="0"/>
              <a:t>Placements</a:t>
            </a:r>
          </a:p>
          <a:p>
            <a:r>
              <a:rPr lang="en-US" dirty="0"/>
              <a:t>Delayed discharges/resettlement</a:t>
            </a:r>
          </a:p>
          <a:p>
            <a:r>
              <a:rPr lang="en-US" dirty="0"/>
              <a:t>Budget spend</a:t>
            </a:r>
          </a:p>
          <a:p>
            <a:r>
              <a:rPr lang="en-US" dirty="0"/>
              <a:t>Preparing for the future</a:t>
            </a:r>
          </a:p>
        </p:txBody>
      </p:sp>
    </p:spTree>
    <p:extLst>
      <p:ext uri="{BB962C8B-B14F-4D97-AF65-F5344CB8AC3E}">
        <p14:creationId xmlns:p14="http://schemas.microsoft.com/office/powerpoint/2010/main" val="4021601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F23C1-7AE0-2180-CEB6-2C5C2D484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Vision for the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D91AC-628F-3F4C-1AA0-BFF10E7F5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285" y="2556387"/>
            <a:ext cx="9910916" cy="2733368"/>
          </a:xfrm>
        </p:spPr>
        <p:txBody>
          <a:bodyPr/>
          <a:lstStyle/>
          <a:p>
            <a:r>
              <a:rPr lang="en-GB" dirty="0"/>
              <a:t>A system that truly reflects what people need and value. One that says, clearly and confidently: We Matter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22" y="4522839"/>
            <a:ext cx="2667000" cy="187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657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00E6A-23E4-84A5-1011-A81D054F6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Closing reminder…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A5263-48E9-1E9F-E9FB-A18B4ECDC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246806" cy="2687381"/>
          </a:xfrm>
        </p:spPr>
        <p:txBody>
          <a:bodyPr>
            <a:normAutofit lnSpcReduction="10000"/>
          </a:bodyPr>
          <a:lstStyle/>
          <a:p>
            <a:r>
              <a:rPr lang="en-GB" dirty="0"/>
              <a:t>"I have the same rights as everyone </a:t>
            </a:r>
            <a:r>
              <a:rPr lang="en-GB" dirty="0" err="1"/>
              <a:t>else..I</a:t>
            </a:r>
            <a:r>
              <a:rPr lang="en-GB" dirty="0"/>
              <a:t> want to be safe and happy in my community…I should be included in everything, not left out or left behind…With the right support, I can live the life I want and make my own choices”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154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3594e12-e14a-4aa4-9d2c-765b8e9b5a44">
      <UserInfo>
        <DisplayName>Moncy, Susan</DisplayName>
        <AccountId>9438</AccountId>
        <AccountType/>
      </UserInfo>
      <UserInfo>
        <DisplayName>McDowell, Mandy</DisplayName>
        <AccountId>26111</AccountId>
        <AccountType/>
      </UserInfo>
      <UserInfo>
        <DisplayName>Yapicioz, Deborah</DisplayName>
        <AccountId>954</AccountId>
        <AccountType/>
      </UserInfo>
      <UserInfo>
        <DisplayName>McGowan, Ruth</DisplayName>
        <AccountId>5611</AccountId>
        <AccountType/>
      </UserInfo>
      <UserInfo>
        <DisplayName>Irwin, Barbara</DisplayName>
        <AccountId>7590</AccountId>
        <AccountType/>
      </UserInfo>
      <UserInfo>
        <DisplayName>Casey, Jackie</DisplayName>
        <AccountId>24939</AccountId>
        <AccountType/>
      </UserInfo>
      <UserInfo>
        <DisplayName>Boyd, Robyn</DisplayName>
        <AccountId>14250</AccountId>
        <AccountType/>
      </UserInfo>
      <UserInfo>
        <DisplayName>McAtavey, Lily</DisplayName>
        <AccountId>14810</AccountId>
        <AccountType/>
      </UserInfo>
      <UserInfo>
        <DisplayName>Lavery, Kathy</DisplayName>
        <AccountId>2211</AccountId>
        <AccountType/>
      </UserInfo>
      <UserInfo>
        <DisplayName>Gillanders, Eileen</DisplayName>
        <AccountId>9299</AccountId>
        <AccountType/>
      </UserInfo>
      <UserInfo>
        <DisplayName>Morgan, Deirdre</DisplayName>
        <AccountId>186</AccountId>
        <AccountType/>
      </UserInfo>
      <UserInfo>
        <DisplayName>Carnduff, Gillian</DisplayName>
        <AccountId>11986</AccountId>
        <AccountType/>
      </UserInfo>
      <UserInfo>
        <DisplayName>Gibson, Helen</DisplayName>
        <AccountId>8916</AccountId>
        <AccountType/>
      </UserInfo>
      <UserInfo>
        <DisplayName>McKenna, Mary</DisplayName>
        <AccountId>18343</AccountId>
        <AccountType/>
      </UserInfo>
    </SharedWithUsers>
    <TaxCatchAll xmlns="1cff61bc-5e23-42d0-b791-40bcc36b8874">
      <Value>38</Value>
    </TaxCatchAll>
    <Status xmlns="9c7ef914-2ac6-439e-af11-985e8cdd88f3" xsi:nil="true"/>
    <na3321488fc44a2bb2cc61c608836b51 xmlns="9c7ef914-2ac6-439e-af11-985e8cdd88f3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Communications</TermName>
          <TermId xmlns="http://schemas.microsoft.com/office/infopath/2007/PartnerControls">52f2bc88-83e6-43b4-9498-2a9552c1aac0</TermId>
        </TermInfo>
      </Terms>
    </na3321488fc44a2bb2cc61c608836b51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D625F8741F1740B3856713D8AE6E71" ma:contentTypeVersion="5" ma:contentTypeDescription="Create a new document." ma:contentTypeScope="" ma:versionID="bc1317214e759058824ca9a401f393a1">
  <xsd:schema xmlns:xsd="http://www.w3.org/2001/XMLSchema" xmlns:xs="http://www.w3.org/2001/XMLSchema" xmlns:p="http://schemas.microsoft.com/office/2006/metadata/properties" xmlns:ns2="9c7ef914-2ac6-439e-af11-985e8cdd88f3" xmlns:ns3="1cff61bc-5e23-42d0-b791-40bcc36b8874" xmlns:ns4="b3594e12-e14a-4aa4-9d2c-765b8e9b5a44" targetNamespace="http://schemas.microsoft.com/office/2006/metadata/properties" ma:root="true" ma:fieldsID="c8fb61e82a6efff37941ac25371d7741" ns2:_="" ns3:_="" ns4:_="">
    <xsd:import namespace="9c7ef914-2ac6-439e-af11-985e8cdd88f3"/>
    <xsd:import namespace="1cff61bc-5e23-42d0-b791-40bcc36b8874"/>
    <xsd:import namespace="b3594e12-e14a-4aa4-9d2c-765b8e9b5a44"/>
    <xsd:element name="properties">
      <xsd:complexType>
        <xsd:sequence>
          <xsd:element name="documentManagement">
            <xsd:complexType>
              <xsd:all>
                <xsd:element ref="ns2:na3321488fc44a2bb2cc61c608836b51" minOccurs="0"/>
                <xsd:element ref="ns3:TaxCatchAll" minOccurs="0"/>
                <xsd:element ref="ns2:Status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7ef914-2ac6-439e-af11-985e8cdd88f3" elementFormDefault="qualified">
    <xsd:import namespace="http://schemas.microsoft.com/office/2006/documentManagement/types"/>
    <xsd:import namespace="http://schemas.microsoft.com/office/infopath/2007/PartnerControls"/>
    <xsd:element name="na3321488fc44a2bb2cc61c608836b51" ma:index="9" ma:taxonomy="true" ma:internalName="na3321488fc44a2bb2cc61c608836b51" ma:taxonomyFieldName="Metadata" ma:displayName="Metadata" ma:default="" ma:fieldId="{7a332148-8fc4-4a2b-b2cc-61c608836b51}" ma:taxonomyMulti="true" ma:sspId="5e47e9ce-9f0a-4db5-83da-2d4186edea58" ma:termSetId="74b5f9b8-edd9-4256-b1b9-06460aa1b59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tatus" ma:index="11" nillable="true" ma:displayName="Status" ma:default="New" ma:format="Dropdown" ma:internalName="Status">
      <xsd:simpleType>
        <xsd:restriction base="dms:Choice">
          <xsd:enumeration value="New"/>
          <xsd:enumeration value="Ongoing"/>
          <xsd:enumeration value="Expir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ff61bc-5e23-42d0-b791-40bcc36b8874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61b1e83e-b4e9-48d8-aef7-da14fd119f80}" ma:internalName="TaxCatchAll" ma:showField="CatchAllData" ma:web="1cff61bc-5e23-42d0-b791-40bcc36b88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594e12-e14a-4aa4-9d2c-765b8e9b5a4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AEF6F36-8E7E-4562-AA1E-387BB00C159C}">
  <ds:schemaRefs>
    <ds:schemaRef ds:uri="b3594e12-e14a-4aa4-9d2c-765b8e9b5a44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www.w3.org/XML/1998/namespace"/>
    <ds:schemaRef ds:uri="1cff61bc-5e23-42d0-b791-40bcc36b8874"/>
    <ds:schemaRef ds:uri="9c7ef914-2ac6-439e-af11-985e8cdd88f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E2FECAE-3C74-44B3-802B-D7C4F3EF93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7ef914-2ac6-439e-af11-985e8cdd88f3"/>
    <ds:schemaRef ds:uri="1cff61bc-5e23-42d0-b791-40bcc36b8874"/>
    <ds:schemaRef ds:uri="b3594e12-e14a-4aa4-9d2c-765b8e9b5a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EB763AF-6809-4D89-B55A-90B4CE0A82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286</Words>
  <Application>Microsoft Office PowerPoint</Application>
  <PresentationFormat>Widescreen</PresentationFormat>
  <Paragraphs>43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Wingdings</vt:lpstr>
      <vt:lpstr>Office Theme</vt:lpstr>
      <vt:lpstr>Insight into Learning Disability Services </vt:lpstr>
      <vt:lpstr>Strategic context</vt:lpstr>
      <vt:lpstr>Where are we now?</vt:lpstr>
      <vt:lpstr>Service improvements</vt:lpstr>
      <vt:lpstr>Key challenges/case for change</vt:lpstr>
      <vt:lpstr>Vision for the future</vt:lpstr>
      <vt:lpstr>Closing reminder…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Gareth Humphreys</dc:creator>
  <cp:lastModifiedBy>Vennard, Rachael</cp:lastModifiedBy>
  <cp:revision>13</cp:revision>
  <dcterms:created xsi:type="dcterms:W3CDTF">2025-05-25T12:04:57Z</dcterms:created>
  <dcterms:modified xsi:type="dcterms:W3CDTF">2025-11-17T08:36:04Z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a">
    <vt:lpwstr>38;#Communications|52f2bc88-83e6-43b4-9498-2a9552c1aac0</vt:lpwstr>
  </property>
  <property fmtid="{D5CDD505-2E9C-101B-9397-08002B2CF9AE}" pid="3" name="ContentTypeId">
    <vt:lpwstr>0x01010004D625F8741F1740B3856713D8AE6E71</vt:lpwstr>
  </property>
</Properties>
</file>