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68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AADE1-91C8-4FBC-817F-29DDF46C7B7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B0227-C10A-4D20-8D22-E27EFB0B2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71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914402"/>
            <a:ext cx="222885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914402"/>
            <a:ext cx="652145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1" y="1859758"/>
            <a:ext cx="4378590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514600"/>
            <a:ext cx="437859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29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429566" y="1108077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671145" y="5359769"/>
            <a:ext cx="168402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176997"/>
            <a:ext cx="2397252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5"/>
            <a:ext cx="239395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/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319" y="5816600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746625" y="6219826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319" y="-7144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6625" y="-7144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300" y="1935480"/>
            <a:ext cx="89154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7AD1EF-06E4-45B1-89EB-B540097EF942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925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5200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BCA2B7-0AE5-4EAD-820C-23841B323F8A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0602" y="202408"/>
            <a:ext cx="9945594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vid19.accommodation@southerntrust.hscni.net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682" y="4365104"/>
            <a:ext cx="6279517" cy="1772816"/>
          </a:xfrm>
        </p:spPr>
        <p:txBody>
          <a:bodyPr>
            <a:no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further enquiries, contact the: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Accommodation Booking Office:  </a:t>
            </a:r>
            <a:endParaRPr lang="en-US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028 3756 1419  M: 07834325942</a:t>
            </a:r>
            <a:b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 </a:t>
            </a: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covid19.accommodation@southerntrust.hscni.net</a:t>
            </a:r>
            <a:endParaRPr lang="en-US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Hours are: </a:t>
            </a:r>
            <a:b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– Friday 9.00am -5.00pm </a:t>
            </a:r>
            <a:b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Saturday and Sunday 9.00am </a:t>
            </a:r>
            <a:r>
              <a:rPr lang="en-US"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8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10.00pm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K:\Continuous Improvement\Logos\SHSCT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199" y="-3774"/>
            <a:ext cx="3145437" cy="912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406"/>
            <a:ext cx="2936775" cy="921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1589" y="954423"/>
            <a:ext cx="9217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COVID ACCOMMODATION</a:t>
            </a: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Free Lodging Cliparts, Download Free Clip Art, Free Clip Art on ...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3" r="16747"/>
          <a:stretch/>
        </p:blipFill>
        <p:spPr bwMode="auto">
          <a:xfrm>
            <a:off x="7090785" y="4725144"/>
            <a:ext cx="1751224" cy="16895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8" name="TextBox 7"/>
          <p:cNvSpPr txBox="1"/>
          <p:nvPr/>
        </p:nvSpPr>
        <p:spPr>
          <a:xfrm>
            <a:off x="448818" y="1772816"/>
            <a:ext cx="9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 you working in a Care Home or Residential Home and require accommodation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shield family members or be closer to work for back to back shifts?</a:t>
            </a: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If you meet the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criteria you should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complete the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19 Accommodation Request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 and get it approved by your Care /Residential Home Manager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626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261</TotalTime>
  <Words>75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Company>Southern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DISTANCING</dc:title>
  <dc:creator>Enright, Gerard</dc:creator>
  <cp:lastModifiedBy>Toner, Cara</cp:lastModifiedBy>
  <cp:revision>16</cp:revision>
  <cp:lastPrinted>2020-04-16T10:20:04Z</cp:lastPrinted>
  <dcterms:created xsi:type="dcterms:W3CDTF">2020-04-16T09:58:56Z</dcterms:created>
  <dcterms:modified xsi:type="dcterms:W3CDTF">2020-05-04T15:34:35Z</dcterms:modified>
</cp:coreProperties>
</file>