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99"/>
    <a:srgbClr val="9999FF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10/11/2023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10/11/2023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90836" y="5929462"/>
            <a:ext cx="6885980" cy="803848"/>
          </a:xfrm>
        </p:spPr>
        <p:txBody>
          <a:bodyPr>
            <a:normAutofit fontScale="92500" lnSpcReduction="20000"/>
          </a:bodyPr>
          <a:lstStyle/>
          <a:p>
            <a:r>
              <a:rPr lang="en-GB" sz="2800" b="1" dirty="0" smtClean="0">
                <a:solidFill>
                  <a:srgbClr val="FFC000"/>
                </a:solidFill>
              </a:rPr>
              <a:t>BOOK YOUR PLACE HERE</a:t>
            </a:r>
            <a:r>
              <a:rPr lang="en-GB" sz="2800" b="1" dirty="0" smtClean="0">
                <a:solidFill>
                  <a:srgbClr val="FFC000"/>
                </a:solidFill>
              </a:rPr>
              <a:t>:</a:t>
            </a:r>
            <a:endParaRPr lang="en-GB" sz="2800" b="1" dirty="0" smtClean="0">
              <a:solidFill>
                <a:srgbClr val="FFC000"/>
              </a:solidFill>
            </a:endParaRPr>
          </a:p>
          <a:p>
            <a:r>
              <a:rPr lang="en-GB" sz="2400" b="1" dirty="0" smtClean="0">
                <a:solidFill>
                  <a:srgbClr val="FFC000"/>
                </a:solidFill>
              </a:rPr>
              <a:t>E: </a:t>
            </a:r>
            <a:r>
              <a:rPr lang="en-GB" sz="2400" b="1" dirty="0" smtClean="0">
                <a:solidFill>
                  <a:schemeClr val="tx1"/>
                </a:solidFill>
              </a:rPr>
              <a:t>pwb.training@southerntrust.hscni.net</a:t>
            </a:r>
            <a:endParaRPr lang="en-GB" sz="2400" b="1" dirty="0">
              <a:solidFill>
                <a:schemeClr val="tx1"/>
              </a:solidFill>
            </a:endParaRPr>
          </a:p>
        </p:txBody>
      </p:sp>
      <p:pic>
        <p:nvPicPr>
          <p:cNvPr id="5" name="Picture 4" descr="Emergency nurse have vital role in accident prevention strategy | RCNi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137" y="4470400"/>
            <a:ext cx="4982699" cy="23876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 Box 4"/>
          <p:cNvSpPr txBox="1"/>
          <p:nvPr/>
        </p:nvSpPr>
        <p:spPr>
          <a:xfrm>
            <a:off x="766618" y="92919"/>
            <a:ext cx="8753900" cy="688908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GB" sz="3200" dirty="0" smtClean="0">
                <a:solidFill>
                  <a:srgbClr val="00CC99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Emergency </a:t>
            </a:r>
            <a:r>
              <a:rPr lang="en-GB" sz="3200" dirty="0">
                <a:solidFill>
                  <a:srgbClr val="00CC99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Paediatric first aid training</a:t>
            </a:r>
            <a:endParaRPr lang="en-GB" sz="3200" dirty="0">
              <a:solidFill>
                <a:srgbClr val="00CC9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2877" y="92918"/>
            <a:ext cx="1627773" cy="6889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7617" y="1004068"/>
            <a:ext cx="1643033" cy="69542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2877" y="1936812"/>
            <a:ext cx="1627773" cy="61041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66618" y="1699491"/>
            <a:ext cx="3740727" cy="31549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Thursday 26</a:t>
            </a:r>
            <a:r>
              <a:rPr lang="en-GB" sz="2400" b="1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October 2023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Dobbin Street Community Centre, </a:t>
            </a:r>
            <a:r>
              <a:rPr lang="en-GB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Armagh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GB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Monday 6</a:t>
            </a:r>
            <a:r>
              <a:rPr lang="en-GB" sz="2400" b="1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November 2023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Ballysaggart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Business Park, Dungannon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10am – </a:t>
            </a:r>
            <a:r>
              <a:rPr lang="en-GB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4pm</a:t>
            </a:r>
            <a:endParaRPr lang="en-GB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12146" y="1506022"/>
            <a:ext cx="4819209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This </a:t>
            </a:r>
            <a:r>
              <a:rPr lang="en-GB" sz="1400" dirty="0"/>
              <a:t>course aims to train delegates in the essentials of dealing with emergencies with an emphasis on those involving children.  It includes basic life-saving skills, handling life threatening situations and responding to common, minor ailments.  This is also an appropriate refresher course to meet current requirement standards.</a:t>
            </a:r>
          </a:p>
          <a:p>
            <a:r>
              <a:rPr lang="en-GB" sz="1400" dirty="0"/>
              <a:t> </a:t>
            </a:r>
          </a:p>
          <a:p>
            <a:r>
              <a:rPr lang="en-GB" sz="1400" dirty="0"/>
              <a:t>Continuous assessment of theory and practical skills will take place to ensure competence.  </a:t>
            </a:r>
          </a:p>
          <a:p>
            <a:r>
              <a:rPr lang="en-GB" sz="1400" dirty="0"/>
              <a:t> </a:t>
            </a:r>
          </a:p>
          <a:p>
            <a:r>
              <a:rPr lang="en-GB" sz="1400" dirty="0"/>
              <a:t>On successful completion delegates will be awarded an attendance certificate valid for three years.  Good practice expects a refresh on aspects of first aid skills at least annually</a:t>
            </a:r>
            <a:r>
              <a:rPr lang="en-GB" sz="1400" dirty="0" smtClean="0"/>
              <a:t>.</a:t>
            </a:r>
          </a:p>
          <a:p>
            <a:endParaRPr lang="en-GB" sz="1400" dirty="0"/>
          </a:p>
          <a:p>
            <a:r>
              <a:rPr lang="en-GB" sz="1400" dirty="0"/>
              <a:t>Delegates are required to be physically fit and able to cope with intense study in English and practical activity.</a:t>
            </a:r>
          </a:p>
          <a:p>
            <a:endParaRPr lang="en-GB" sz="1100" dirty="0"/>
          </a:p>
          <a:p>
            <a:endParaRPr lang="en-GB" sz="1100" dirty="0"/>
          </a:p>
        </p:txBody>
      </p:sp>
      <p:sp>
        <p:nvSpPr>
          <p:cNvPr id="13" name="TextBox 12"/>
          <p:cNvSpPr txBox="1"/>
          <p:nvPr/>
        </p:nvSpPr>
        <p:spPr>
          <a:xfrm>
            <a:off x="876368" y="645475"/>
            <a:ext cx="853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Are you working with or caring for babies or young children?</a:t>
            </a:r>
          </a:p>
          <a:p>
            <a:pPr algn="ctr"/>
            <a:r>
              <a:rPr lang="en-GB" b="1" dirty="0"/>
              <a:t>Do you feel basic knowledge of first aid would be useful in your role?</a:t>
            </a:r>
          </a:p>
          <a:p>
            <a:endParaRPr lang="en-GB" dirty="0">
              <a:solidFill>
                <a:srgbClr val="00CC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65933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355</TotalTime>
  <Words>182</Words>
  <Application>Microsoft Office PowerPoint</Application>
  <PresentationFormat>Widescreen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Arial Rounded MT Bold</vt:lpstr>
      <vt:lpstr>Calibri</vt:lpstr>
      <vt:lpstr>Times New Roman</vt:lpstr>
      <vt:lpstr>Trebuchet MS</vt:lpstr>
      <vt:lpstr>Wingdings 3</vt:lpstr>
      <vt:lpstr>Facet</vt:lpstr>
      <vt:lpstr>PowerPoint Presentation</vt:lpstr>
    </vt:vector>
  </TitlesOfParts>
  <Company>SHSCT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Safety training</dc:title>
  <dc:creator>Clarke, Orlae</dc:creator>
  <cp:lastModifiedBy>Clarke, Orlae</cp:lastModifiedBy>
  <cp:revision>16</cp:revision>
  <dcterms:created xsi:type="dcterms:W3CDTF">2023-09-11T14:45:11Z</dcterms:created>
  <dcterms:modified xsi:type="dcterms:W3CDTF">2023-10-11T14:51:49Z</dcterms:modified>
</cp:coreProperties>
</file>