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25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71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13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26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0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66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10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77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5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40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27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0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BFA1-2E23-4A0D-8B75-E8B627CE1B60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804F-D5BB-4B5B-9626-04FD78F24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69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/imgres?imgurl=https://www.ownqld.net.au/wp-content/uploads/2018/12/multicultural-seniors-group.jpg&amp;imgrefurl=https://www.ownqld.net.au/free-home-safety-advice/&amp;docid=bzfYQJn5f9VQWM&amp;tbnid=i_eT-2Z9KcFWsM:&amp;vet=12ahUKEwjIoaXfqo_lAhXjnVwKHVkZBNU4yAEQMygPMA96BAgBEBE..i&amp;w=1698&amp;h=1131&amp;safe=active&amp;bih=962&amp;biw=1920&amp;q=older%20peoples%20safety%20in%20home%20picture&amp;ved=2ahUKEwjIoaXfqo_lAhXjnVwKHVkZBNU4yAEQMygPMA96BAgBEBE&amp;iact=mrc&amp;uact=8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2656" y="1068080"/>
            <a:ext cx="2256235" cy="15494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rPr>
              <a:t>RoSPA</a:t>
            </a:r>
            <a:r>
              <a:rPr lang="en-GB" sz="2400" dirty="0">
                <a:solidFill>
                  <a:schemeClr val="bg1"/>
                </a:solidFill>
                <a:latin typeface="Kristen ITC" panose="03050502040202030202" pitchFamily="66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Older People’s Safety </a:t>
            </a:r>
            <a:r>
              <a:rPr lang="en-GB" dirty="0">
                <a:solidFill>
                  <a:schemeClr val="bg1"/>
                </a:solidFill>
                <a:latin typeface="Kristen ITC" panose="03050502040202030202" pitchFamily="66" charset="0"/>
              </a:rPr>
              <a:t>in the Home</a:t>
            </a:r>
            <a:r>
              <a:rPr lang="en-GB" sz="2400" dirty="0">
                <a:latin typeface="Kristen ITC" panose="03050502040202030202" pitchFamily="66" charset="0"/>
              </a:rPr>
              <a:t/>
            </a:r>
            <a:br>
              <a:rPr lang="en-GB" sz="2400" dirty="0">
                <a:latin typeface="Kristen ITC" panose="03050502040202030202" pitchFamily="66" charset="0"/>
              </a:rPr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8920" y="899592"/>
            <a:ext cx="3833813" cy="78041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 smtClean="0"/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 smtClean="0"/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 smtClean="0"/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 smtClean="0"/>
          </a:p>
          <a:p>
            <a:pPr marL="0" indent="0" algn="just">
              <a:buNone/>
            </a:pPr>
            <a:endParaRPr lang="en-GB" sz="1400" dirty="0" smtClean="0"/>
          </a:p>
          <a:p>
            <a:pPr marL="0" indent="0" algn="just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This course will provide an overview of home accidents and an insight into injury prevention in critical areas.</a:t>
            </a:r>
          </a:p>
          <a:p>
            <a:pPr marL="0" indent="0" algn="just">
              <a:buNone/>
            </a:pP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It is aimed at those who play a role in the prevention of accidents in the home for older people:-</a:t>
            </a:r>
          </a:p>
          <a:p>
            <a:pPr algn="just">
              <a:buClr>
                <a:srgbClr val="FF0000"/>
              </a:buClr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eople caring for older people in the home.</a:t>
            </a:r>
          </a:p>
          <a:p>
            <a:pPr algn="just">
              <a:buClr>
                <a:srgbClr val="FF0000"/>
              </a:buClr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Volunteers supporting older people, health professionals from community and voluntary sector and statutory organisations</a:t>
            </a:r>
          </a:p>
          <a:p>
            <a:pPr marL="0" indent="0" algn="just">
              <a:buNone/>
            </a:pP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Delegates will develop skills in:</a:t>
            </a:r>
          </a:p>
          <a:p>
            <a:pPr algn="just">
              <a:buClr>
                <a:srgbClr val="FF0000"/>
              </a:buClr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romoting safer home environments</a:t>
            </a:r>
          </a:p>
          <a:p>
            <a:pPr algn="just">
              <a:buClr>
                <a:srgbClr val="FF0000"/>
              </a:buClr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The importance and need for home safety</a:t>
            </a:r>
          </a:p>
          <a:p>
            <a:pPr algn="just">
              <a:buClr>
                <a:srgbClr val="FF0000"/>
              </a:buClr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Recognising who is most at risk from home accidents and why</a:t>
            </a:r>
          </a:p>
          <a:p>
            <a:pPr algn="just">
              <a:buClr>
                <a:srgbClr val="FF0000"/>
              </a:buClr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The causes, consequences and related costs of home accidents</a:t>
            </a:r>
          </a:p>
          <a:p>
            <a:pPr algn="just">
              <a:buClr>
                <a:srgbClr val="FF0000"/>
              </a:buClr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Accident prevention measures and methods of assessing, prioritising and controlling risk</a:t>
            </a:r>
          </a:p>
          <a:p>
            <a:pPr algn="just">
              <a:buClr>
                <a:srgbClr val="FF0000"/>
              </a:buClr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Effective interventions and how to evaluate them</a:t>
            </a:r>
          </a:p>
          <a:p>
            <a:pPr marL="0" indent="0" algn="just">
              <a:buNone/>
            </a:pP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All delegates will receive a RoSPA certificate on completion of training.</a:t>
            </a:r>
          </a:p>
          <a:p>
            <a:pPr marL="0" indent="0" algn="just">
              <a:buNone/>
            </a:pPr>
            <a:endParaRPr lang="en-GB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This course qualifies for Continuing Professional Development points.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2656" y="2915816"/>
            <a:ext cx="2256235" cy="561662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2020 dates TBC</a:t>
            </a:r>
            <a:endParaRPr lang="en-GB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9.30am – 4.30pm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 Promoting Wellbeing training room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St Luke’s site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ARMAGH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To book a place please request an application form from: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email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pwb.training@southerntrust.hscni.net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Closing date for applications:</a:t>
            </a:r>
          </a:p>
          <a:p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TBC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56652"/>
            <a:ext cx="1998222" cy="629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8" y="156652"/>
            <a:ext cx="1565912" cy="658743"/>
          </a:xfrm>
          <a:prstGeom prst="rect">
            <a:avLst/>
          </a:prstGeom>
        </p:spPr>
      </p:pic>
      <p:sp>
        <p:nvSpPr>
          <p:cNvPr id="2" name="AutoShape 2" descr="Image result for rospa log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rospa logo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6" descr="Image result for rospa logo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5" y="8172400"/>
            <a:ext cx="2132202" cy="78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 result for older peoples safety in home pictur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9959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592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178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RoSPA  Older People’s Safety in the Home </vt:lpstr>
    </vt:vector>
  </TitlesOfParts>
  <Company>Southern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Ruth</dc:creator>
  <cp:lastModifiedBy>McAliskey, Lisa</cp:lastModifiedBy>
  <cp:revision>11</cp:revision>
  <dcterms:created xsi:type="dcterms:W3CDTF">2018-04-25T10:39:50Z</dcterms:created>
  <dcterms:modified xsi:type="dcterms:W3CDTF">2020-05-04T21:30:45Z</dcterms:modified>
</cp:coreProperties>
</file>