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E5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12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3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6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6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0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7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BFA1-2E23-4A0D-8B75-E8B627CE1B6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804F-D5BB-4B5B-9626-04FD78F24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9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934368"/>
            <a:ext cx="2256235" cy="685304"/>
          </a:xfrm>
          <a:solidFill>
            <a:srgbClr val="BE549B"/>
          </a:solidFill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Champions for </a:t>
            </a:r>
            <a:b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Home Safety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1287" y="944313"/>
            <a:ext cx="3833813" cy="7804151"/>
          </a:xfrm>
          <a:solidFill>
            <a:schemeClr val="accent5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The </a:t>
            </a:r>
            <a:r>
              <a:rPr lang="en-GB" sz="4800" b="1" dirty="0">
                <a:solidFill>
                  <a:schemeClr val="bg1"/>
                </a:solidFill>
              </a:rPr>
              <a:t>‘Introduction To  Home Safety’ course includes</a:t>
            </a:r>
            <a:r>
              <a:rPr lang="en-GB" sz="48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GB" sz="4800" b="1" dirty="0"/>
          </a:p>
          <a:p>
            <a:r>
              <a:rPr lang="en-GB" sz="4800" dirty="0"/>
              <a:t>home safety in context</a:t>
            </a:r>
          </a:p>
          <a:p>
            <a:r>
              <a:rPr lang="en-GB" sz="4800" dirty="0"/>
              <a:t>causes of home accidents</a:t>
            </a:r>
          </a:p>
          <a:p>
            <a:r>
              <a:rPr lang="en-GB" sz="4800" dirty="0"/>
              <a:t>cost of accidents</a:t>
            </a:r>
          </a:p>
          <a:p>
            <a:r>
              <a:rPr lang="en-GB" sz="4800" dirty="0"/>
              <a:t>who is at risk</a:t>
            </a:r>
          </a:p>
          <a:p>
            <a:r>
              <a:rPr lang="en-GB" sz="4800" dirty="0"/>
              <a:t>maintaining a safe environment </a:t>
            </a:r>
          </a:p>
          <a:p>
            <a:r>
              <a:rPr lang="en-GB" sz="4800" dirty="0"/>
              <a:t>effective accident prevention interventions </a:t>
            </a:r>
          </a:p>
          <a:p>
            <a:r>
              <a:rPr lang="en-GB" sz="4800" dirty="0"/>
              <a:t>risk assessment</a:t>
            </a:r>
          </a:p>
          <a:p>
            <a:r>
              <a:rPr lang="en-GB" sz="4800" dirty="0"/>
              <a:t>e</a:t>
            </a:r>
            <a:r>
              <a:rPr lang="en-GB" sz="4800" dirty="0" smtClean="0"/>
              <a:t>valuation</a:t>
            </a:r>
          </a:p>
          <a:p>
            <a:r>
              <a:rPr lang="en-GB" sz="4800" dirty="0"/>
              <a:t>a</a:t>
            </a:r>
            <a:r>
              <a:rPr lang="en-GB" sz="4800" dirty="0" smtClean="0"/>
              <a:t>ction planning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Next Training Date</a:t>
            </a:r>
            <a:r>
              <a:rPr lang="en-GB" sz="4800" dirty="0" smtClean="0">
                <a:solidFill>
                  <a:schemeClr val="bg1"/>
                </a:solidFill>
              </a:rPr>
              <a:t>:  </a:t>
            </a:r>
            <a:r>
              <a:rPr lang="en-GB" sz="4800" dirty="0" smtClean="0"/>
              <a:t>Monday 4 March 2019</a:t>
            </a:r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Venue:</a:t>
            </a:r>
            <a:r>
              <a:rPr lang="en-GB" sz="4800" dirty="0" smtClean="0"/>
              <a:t>  Promoting Wellbeing Division, Training Room, St  </a:t>
            </a:r>
          </a:p>
          <a:p>
            <a:pPr marL="0" indent="0">
              <a:buNone/>
            </a:pPr>
            <a:r>
              <a:rPr lang="en-GB" sz="4800" dirty="0"/>
              <a:t> </a:t>
            </a:r>
            <a:r>
              <a:rPr lang="en-GB" sz="4800" dirty="0" smtClean="0"/>
              <a:t>             </a:t>
            </a:r>
            <a:r>
              <a:rPr lang="en-GB" sz="4800" dirty="0" err="1" smtClean="0"/>
              <a:t>Lukes</a:t>
            </a:r>
            <a:r>
              <a:rPr lang="en-GB" sz="4800" dirty="0" smtClean="0"/>
              <a:t> Hospital, </a:t>
            </a:r>
            <a:r>
              <a:rPr lang="en-GB" sz="4800" dirty="0" err="1" smtClean="0"/>
              <a:t>Loughgall</a:t>
            </a:r>
            <a:r>
              <a:rPr lang="en-GB" sz="4800" dirty="0" smtClean="0"/>
              <a:t> Road, Armagh, BT61 7NQ</a:t>
            </a:r>
          </a:p>
          <a:p>
            <a:pPr marL="0" indent="0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Time:    </a:t>
            </a:r>
            <a:r>
              <a:rPr lang="en-GB" sz="4800" dirty="0" smtClean="0"/>
              <a:t>9.30-5pm</a:t>
            </a:r>
            <a:endParaRPr lang="en-GB" sz="4800" dirty="0" smtClean="0"/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endParaRPr lang="en-GB" sz="4800" b="1" dirty="0"/>
          </a:p>
          <a:p>
            <a:pPr marL="0" indent="0" algn="ctr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The Role of the Home Safety </a:t>
            </a:r>
            <a:r>
              <a:rPr lang="en-GB" sz="4800" b="1" dirty="0" smtClean="0">
                <a:solidFill>
                  <a:schemeClr val="bg1"/>
                </a:solidFill>
              </a:rPr>
              <a:t>Champion</a:t>
            </a:r>
          </a:p>
          <a:p>
            <a:pPr marL="0" indent="0" algn="ctr">
              <a:buNone/>
            </a:pPr>
            <a:endParaRPr lang="en-GB" sz="4800" b="1" dirty="0" smtClean="0">
              <a:solidFill>
                <a:schemeClr val="bg1"/>
              </a:solidFill>
            </a:endParaRPr>
          </a:p>
          <a:p>
            <a:r>
              <a:rPr lang="en-GB" sz="4800" dirty="0" smtClean="0"/>
              <a:t>Attend the Introduction to Home Safety training</a:t>
            </a:r>
            <a:endParaRPr lang="en-GB" sz="4800" dirty="0" smtClean="0"/>
          </a:p>
          <a:p>
            <a:pPr marL="0" indent="0" algn="ctr">
              <a:buNone/>
            </a:pPr>
            <a:endParaRPr lang="en-GB" sz="4800" b="1" dirty="0">
              <a:solidFill>
                <a:schemeClr val="bg1"/>
              </a:solidFill>
            </a:endParaRPr>
          </a:p>
          <a:p>
            <a:pPr lvl="0"/>
            <a:r>
              <a:rPr lang="en-GB" sz="4800" dirty="0"/>
              <a:t>To link with the Trust’s Community Health Improvement </a:t>
            </a:r>
            <a:r>
              <a:rPr lang="en-GB" sz="4800" dirty="0" smtClean="0"/>
              <a:t>Officer and Support Workers </a:t>
            </a:r>
            <a:r>
              <a:rPr lang="en-GB" sz="4800" dirty="0"/>
              <a:t>to </a:t>
            </a:r>
            <a:r>
              <a:rPr lang="en-GB" sz="4800" dirty="0" smtClean="0"/>
              <a:t>promote safer </a:t>
            </a:r>
            <a:r>
              <a:rPr lang="en-GB" sz="4800" dirty="0" smtClean="0"/>
              <a:t>homes/communities</a:t>
            </a:r>
            <a:endParaRPr lang="en-GB" sz="4800" dirty="0"/>
          </a:p>
          <a:p>
            <a:pPr marL="0" indent="0">
              <a:buNone/>
            </a:pPr>
            <a:r>
              <a:rPr lang="en-GB" sz="4800" dirty="0"/>
              <a:t>	</a:t>
            </a:r>
          </a:p>
          <a:p>
            <a:pPr lvl="0"/>
            <a:r>
              <a:rPr lang="en-GB" sz="4800" dirty="0"/>
              <a:t>To cascade Home </a:t>
            </a:r>
            <a:r>
              <a:rPr lang="en-GB" sz="4800" dirty="0" smtClean="0"/>
              <a:t>Safety messages </a:t>
            </a:r>
            <a:r>
              <a:rPr lang="en-GB" sz="4800" dirty="0"/>
              <a:t>in line with Awareness Campaigns to </a:t>
            </a:r>
            <a:r>
              <a:rPr lang="en-GB" sz="4800" dirty="0" smtClean="0"/>
              <a:t>the general public and specifically families </a:t>
            </a:r>
            <a:r>
              <a:rPr lang="en-GB" sz="4800" dirty="0"/>
              <a:t>and carers of those children aged under 5 years and adults over 65 years.  </a:t>
            </a:r>
          </a:p>
          <a:p>
            <a:pPr marL="0" indent="0">
              <a:buNone/>
            </a:pPr>
            <a:r>
              <a:rPr lang="en-GB" sz="4800" dirty="0"/>
              <a:t> </a:t>
            </a:r>
          </a:p>
          <a:p>
            <a:pPr lvl="0"/>
            <a:r>
              <a:rPr lang="en-GB" sz="4800" dirty="0"/>
              <a:t>To order resources from PWD and other agencies to support your work with children, older people and their families </a:t>
            </a:r>
            <a:endParaRPr lang="en-GB" sz="4800" dirty="0" smtClean="0"/>
          </a:p>
          <a:p>
            <a:pPr lvl="0"/>
            <a:endParaRPr lang="en-GB" sz="4800" dirty="0"/>
          </a:p>
          <a:p>
            <a:pPr marL="0" indent="0" algn="ctr">
              <a:buNone/>
            </a:pPr>
            <a:r>
              <a:rPr lang="en-GB" sz="4800" b="1" smtClean="0">
                <a:solidFill>
                  <a:schemeClr val="bg1"/>
                </a:solidFill>
              </a:rPr>
              <a:t>To </a:t>
            </a:r>
            <a:r>
              <a:rPr lang="en-GB" sz="4800" b="1" dirty="0" smtClean="0">
                <a:solidFill>
                  <a:schemeClr val="bg1"/>
                </a:solidFill>
              </a:rPr>
              <a:t>register your interest in this training </a:t>
            </a:r>
          </a:p>
          <a:p>
            <a:pPr marL="0" indent="0" algn="ctr"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opportunity and role contact :</a:t>
            </a:r>
          </a:p>
          <a:p>
            <a:pPr marL="0" indent="0" algn="ctr">
              <a:buNone/>
            </a:pPr>
            <a:endParaRPr lang="en-GB" sz="4800" b="1" dirty="0" smtClean="0"/>
          </a:p>
          <a:p>
            <a:pPr marL="0" indent="0">
              <a:buNone/>
            </a:pPr>
            <a:r>
              <a:rPr lang="en-GB" sz="4800" b="1" dirty="0"/>
              <a:t>Community Health Improvement Officer (SHSCT)</a:t>
            </a:r>
            <a:endParaRPr lang="en-GB" sz="4800" dirty="0"/>
          </a:p>
          <a:p>
            <a:pPr marL="0" indent="0">
              <a:buNone/>
            </a:pPr>
            <a:r>
              <a:rPr lang="en-GB" sz="4800" dirty="0"/>
              <a:t>Lisa McAliskey</a:t>
            </a:r>
          </a:p>
          <a:p>
            <a:pPr marL="0" indent="0">
              <a:buNone/>
            </a:pPr>
            <a:r>
              <a:rPr lang="en-GB" sz="4800" dirty="0"/>
              <a:t>Promoting Wellbeing Division  </a:t>
            </a:r>
          </a:p>
          <a:p>
            <a:pPr marL="0" indent="0">
              <a:buNone/>
            </a:pPr>
            <a:r>
              <a:rPr lang="en-GB" sz="4800" dirty="0"/>
              <a:t>T:028 3756 3952   </a:t>
            </a:r>
          </a:p>
          <a:p>
            <a:pPr marL="0" indent="0">
              <a:buNone/>
            </a:pPr>
            <a:r>
              <a:rPr lang="en-GB" sz="4800" dirty="0" smtClean="0"/>
              <a:t>lisa.mcaliskey@southerntrust.hscni.net</a:t>
            </a:r>
            <a:endParaRPr lang="en-GB" sz="4800" dirty="0"/>
          </a:p>
          <a:p>
            <a:pPr marL="0" indent="0"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1691680"/>
            <a:ext cx="2256235" cy="7056785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Promoting Wellbeing Division (PWD) organise training </a:t>
            </a:r>
            <a:r>
              <a:rPr lang="en-GB" sz="1600" dirty="0" smtClean="0"/>
              <a:t>for </a:t>
            </a:r>
            <a:r>
              <a:rPr lang="en-GB" sz="1600" dirty="0" smtClean="0"/>
              <a:t>:</a:t>
            </a:r>
          </a:p>
          <a:p>
            <a:pPr algn="just"/>
            <a:endParaRPr lang="en-GB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Trust Staff and other statutory agencies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Community and </a:t>
            </a:r>
            <a:r>
              <a:rPr lang="en-GB" sz="1600" dirty="0"/>
              <a:t>Voluntary Sector  staff and volunteers </a:t>
            </a:r>
            <a:endParaRPr lang="en-GB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Private sector organisations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General public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just"/>
            <a:r>
              <a:rPr lang="en-GB" sz="1600" dirty="0" smtClean="0"/>
              <a:t>who </a:t>
            </a:r>
            <a:r>
              <a:rPr lang="en-GB" sz="1600" dirty="0"/>
              <a:t>can champion </a:t>
            </a:r>
            <a:r>
              <a:rPr lang="en-GB" sz="1600" dirty="0" smtClean="0"/>
              <a:t>Home Safety with </a:t>
            </a:r>
            <a:r>
              <a:rPr lang="en-GB" sz="1600" dirty="0"/>
              <a:t>individuals, groups and communities across the Southern Trust Area.  </a:t>
            </a:r>
            <a:endParaRPr lang="en-GB" sz="1600" dirty="0" smtClean="0"/>
          </a:p>
          <a:p>
            <a:endParaRPr lang="en-GB" sz="1600" b="1" dirty="0" smtClean="0"/>
          </a:p>
          <a:p>
            <a:endParaRPr lang="en-GB" sz="1600" b="1" dirty="0"/>
          </a:p>
          <a:p>
            <a:pPr algn="just"/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The Trust will provide practical support to their Home 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Safety Champions 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through:</a:t>
            </a:r>
          </a:p>
          <a:p>
            <a:endParaRPr lang="en-GB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Training in ROSPA’s City and Guilds course – </a:t>
            </a:r>
            <a:r>
              <a:rPr lang="en-GB" sz="1600" i="1" dirty="0"/>
              <a:t>An Introduction to Home </a:t>
            </a:r>
            <a:r>
              <a:rPr lang="en-GB" sz="1600" i="1" dirty="0" smtClean="0"/>
              <a:t>Safety’</a:t>
            </a:r>
          </a:p>
          <a:p>
            <a:r>
              <a:rPr lang="en-GB" sz="1600" dirty="0" smtClean="0"/>
              <a:t>        (exam </a:t>
            </a:r>
            <a:r>
              <a:rPr lang="en-GB" sz="1600" dirty="0" smtClean="0"/>
              <a:t>optional)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 with </a:t>
            </a:r>
            <a:r>
              <a:rPr lang="en-GB" sz="1600" dirty="0" smtClean="0"/>
              <a:t>rolling out Home </a:t>
            </a:r>
            <a:r>
              <a:rPr lang="en-GB" sz="1600" dirty="0" smtClean="0"/>
              <a:t>Safety </a:t>
            </a:r>
            <a:r>
              <a:rPr lang="en-GB" sz="1600" dirty="0" smtClean="0"/>
              <a:t>Campaigns and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Provision </a:t>
            </a:r>
            <a:r>
              <a:rPr lang="en-GB" sz="1600" dirty="0" smtClean="0"/>
              <a:t>of information and  leaflets in line with Home Safety Campaigns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Provision of resources to support rolling out of Home Safety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" y="156652"/>
            <a:ext cx="1998222" cy="629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80" y="156652"/>
            <a:ext cx="1565912" cy="6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9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211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Champions for  Home Safety</vt:lpstr>
    </vt:vector>
  </TitlesOfParts>
  <Company>Southern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Ruth</dc:creator>
  <cp:lastModifiedBy>McAliskey, Lisa</cp:lastModifiedBy>
  <cp:revision>16</cp:revision>
  <dcterms:created xsi:type="dcterms:W3CDTF">2018-04-25T10:39:50Z</dcterms:created>
  <dcterms:modified xsi:type="dcterms:W3CDTF">2018-12-10T13:44:24Z</dcterms:modified>
</cp:coreProperties>
</file>